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  <p:sldId id="261" r:id="rId7"/>
    <p:sldId id="265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2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8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0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6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7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1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1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9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2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5890-1DAC-42A6-9348-B83EA61E8F05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9E6E-9322-4DE7-9A68-C8AAFA1F8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0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728" y="2228045"/>
            <a:ext cx="8448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</a:t>
            </a:r>
          </a:p>
          <a:p>
            <a:pPr algn="ctr"/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№3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7" y="920838"/>
            <a:ext cx="5666706" cy="4250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72732" y="1996225"/>
            <a:ext cx="3863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видео-ролика, посвященного Дню Защитника Отечества!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09" y="775951"/>
            <a:ext cx="3322749" cy="249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152103"/>
            <a:ext cx="3322749" cy="249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78828" y="106110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Красной орудия бьют: </a:t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армии нашей сегодня салют! </a:t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армии нашей, </a:t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армии нашей </a:t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сегодня салют! </a:t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 Ура! Ура!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6" y="1799823"/>
            <a:ext cx="3271235" cy="2453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47" y="2202287"/>
            <a:ext cx="3271233" cy="245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84868" y="953037"/>
            <a:ext cx="724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Исполнение песни «Защитники страны»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39" y="1468191"/>
            <a:ext cx="4576293" cy="3432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06107" y="1339403"/>
            <a:ext cx="3799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воины полны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Мужества и чести!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защитника страны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с ними вместе!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военных с этим днём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дружно!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мы подрастём, 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Родине послужим!</a:t>
            </a:r>
          </a:p>
        </p:txBody>
      </p:sp>
    </p:spTree>
    <p:extLst>
      <p:ext uri="{BB962C8B-B14F-4D97-AF65-F5344CB8AC3E}">
        <p14:creationId xmlns:p14="http://schemas.microsoft.com/office/powerpoint/2010/main" val="5277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3" y="1104363"/>
            <a:ext cx="3099516" cy="2324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4" y="1996223"/>
            <a:ext cx="3099517" cy="232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26" y="3371043"/>
            <a:ext cx="3099516" cy="2324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533362" y="888227"/>
            <a:ext cx="6323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папой мы вдвоем, все препятствия пройдем!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1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14" y="1365160"/>
            <a:ext cx="3872248" cy="2904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41" y="2817253"/>
            <a:ext cx="3872248" cy="2904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14941" y="583086"/>
            <a:ext cx="3498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во всём охота папе подражать,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ложку так же за столом держать,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папой мы играем, шутим и поём,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Веселее вдвое, если мы вдвоём.</a:t>
            </a:r>
          </a:p>
        </p:txBody>
      </p:sp>
    </p:spTree>
    <p:extLst>
      <p:ext uri="{BB962C8B-B14F-4D97-AF65-F5344CB8AC3E}">
        <p14:creationId xmlns:p14="http://schemas.microsoft.com/office/powerpoint/2010/main" val="5076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46" y="1078607"/>
            <a:ext cx="3078050" cy="2308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40" y="2286804"/>
            <a:ext cx="3045855" cy="2284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67" y="3429000"/>
            <a:ext cx="3035656" cy="2276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39425" y="940158"/>
            <a:ext cx="558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так мы поздравили наших пап!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8207" y="1712891"/>
            <a:ext cx="591140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 будут в жизнь воплощены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Планы, начинания!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защитника страны!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Мира! Процветания!</a:t>
            </a:r>
          </a:p>
          <a:p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6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59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dcterms:created xsi:type="dcterms:W3CDTF">2017-02-23T07:38:41Z</dcterms:created>
  <dcterms:modified xsi:type="dcterms:W3CDTF">2017-02-23T08:52:46Z</dcterms:modified>
</cp:coreProperties>
</file>