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7" y="2608446"/>
            <a:ext cx="52181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Будущим защитникам Отечества посвящается !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Группа №9</a:t>
            </a:r>
          </a:p>
          <a:p>
            <a:pPr algn="r"/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 воспитатели: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Полушкина Г.Г.</a:t>
            </a:r>
          </a:p>
          <a:p>
            <a:pPr algn="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Ботвинова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Э.Ю.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1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948264" cy="46321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4869769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Пой, живи Россия, и под небом синим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Расцветай любимый край дорогой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Нет на свете краше чем Россия наша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другой сторонки нету такой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0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6892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81000"/>
            <a:ext cx="4247964" cy="2831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356992"/>
            <a:ext cx="4247964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144" y="1556791"/>
            <a:ext cx="3975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армия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самая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сильная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Наша армия самая смелая.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Наша армия самая гордая.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Святая защитница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88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0" y="273291"/>
            <a:ext cx="4572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1" y="3483361"/>
            <a:ext cx="4572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332656"/>
            <a:ext cx="3312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23 Февраля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Папу поздравляю.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— ведь лучшие друзья.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Лучше не бывает.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Будь здоровым ты всегда,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Папочка любимый.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Пусть не гаснет никогда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Солнце в небе мирном!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69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3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81000"/>
            <a:ext cx="4214272" cy="2999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06755"/>
            <a:ext cx="4752528" cy="3168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2040" y="620688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— ребята бравые,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Ловкие и храбрые,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Дружно в армию пойдем,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Вот, немножко, подрастем!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грусти отец и мать,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Нам — Россию — защищать!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40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868"/>
            <a:ext cx="4248472" cy="320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1001"/>
            <a:ext cx="4788024" cy="3192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3717032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 море мы мечтаем,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Море снится нам.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Снится, как бывалым морякам.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По-морскому рады мы вахту принимать,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Драить пол, как палубу,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"Яблочко"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плясать.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проходим строем, все вокруг на нас глядят,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Выправка матросская у ребят.</a:t>
            </a:r>
          </a:p>
        </p:txBody>
      </p:sp>
    </p:spTree>
    <p:extLst>
      <p:ext uri="{BB962C8B-B14F-4D97-AF65-F5344CB8AC3E}">
        <p14:creationId xmlns="" xmlns:p14="http://schemas.microsoft.com/office/powerpoint/2010/main" val="3477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0648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83968" cy="2855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4572000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35488" y="908720"/>
            <a:ext cx="4861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Якоря на ленточках вьются за спиной.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вернёмся вечером - ждите нас домой.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Спите, бескозырки, рядом с нами до утра.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 с рассветом в плаванье нам пора.</a:t>
            </a:r>
          </a:p>
        </p:txBody>
      </p:sp>
    </p:spTree>
    <p:extLst>
      <p:ext uri="{BB962C8B-B14F-4D97-AF65-F5344CB8AC3E}">
        <p14:creationId xmlns="" xmlns:p14="http://schemas.microsoft.com/office/powerpoint/2010/main" val="16115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078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85" y="260648"/>
            <a:ext cx="6660232" cy="4440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4700803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 бегом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наслаждаюсь, бегу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бегу, бегу!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Земли едва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касаюсь, как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будто я лечу!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Свободные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движенья, мне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дышится легко!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отличном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настроенье бегу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 далеко.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1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372709" cy="42484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4509120"/>
            <a:ext cx="32060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ракете, на ракете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летим к родной планете,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Возвращаемся назад,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Дом увидеть каждый рад.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Снились нам леса, поля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соскучились (Земля)…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4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9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0999"/>
            <a:ext cx="6372200" cy="424813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4509120"/>
            <a:ext cx="355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ракете, на ракете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летим к другой планете,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Гуманоидов мы если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Встретим, будем петь им песни.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Подтяните пару струн</a:t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Вижу в космосе (Нептун)…</a:t>
            </a:r>
          </a:p>
        </p:txBody>
      </p:sp>
    </p:spTree>
    <p:extLst>
      <p:ext uri="{BB962C8B-B14F-4D97-AF65-F5344CB8AC3E}">
        <p14:creationId xmlns="" xmlns:p14="http://schemas.microsoft.com/office/powerpoint/2010/main" val="20338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77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Детский Сад №239</cp:lastModifiedBy>
  <cp:revision>7</cp:revision>
  <dcterms:created xsi:type="dcterms:W3CDTF">2017-02-27T11:19:54Z</dcterms:created>
  <dcterms:modified xsi:type="dcterms:W3CDTF">2017-02-28T02:45:38Z</dcterms:modified>
</cp:coreProperties>
</file>