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февраля День защитника Отечества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  <a:r>
              <a:rPr lang="ru-RU" sz="2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:Назаренко Н.Д.</a:t>
            </a:r>
            <a:endParaRPr lang="ru-RU" sz="2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23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1"/>
            <a:ext cx="6072230" cy="468155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Нашей Армии любимой 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День рожденья в феврале. 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Слава ей, непобедимой! 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Слава миру на земле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ovo\Desktop\23\P10407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038600" cy="302895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2051" name="Picture 3" descr="C:\Users\Lenovo\Desktop\23\P10407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038600" cy="30289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</a:rPr>
              <a:t>Спешу поздравить от души </a:t>
            </a:r>
            <a:br>
              <a:rPr lang="ru-RU" sz="2800" i="1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accent1"/>
                </a:solidFill>
              </a:rPr>
              <a:t>С Днём Армии и Флота! </a:t>
            </a:r>
            <a:br>
              <a:rPr lang="ru-RU" sz="2800" i="1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accent1"/>
                </a:solidFill>
              </a:rPr>
              <a:t>Защитой Родины служить — </a:t>
            </a:r>
            <a:br>
              <a:rPr lang="ru-RU" sz="2800" i="1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accent1"/>
                </a:solidFill>
              </a:rPr>
              <a:t>Хорошая работа! </a:t>
            </a:r>
            <a:endParaRPr lang="ru-RU" sz="28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23\P10407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4038600" cy="302895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3075" name="Picture 3" descr="C:\Users\Lenovo\Desktop\23\P10407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038600" cy="302895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5-конечная звезда 6"/>
          <p:cNvSpPr/>
          <p:nvPr/>
        </p:nvSpPr>
        <p:spPr>
          <a:xfrm>
            <a:off x="7143768" y="714356"/>
            <a:ext cx="914400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Наши воины полны </a:t>
            </a:r>
            <a:b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Мужества и чести! </a:t>
            </a:r>
            <a:b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День защитника страны </a:t>
            </a:r>
            <a:b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 мы с ними вместе</a:t>
            </a:r>
            <a:endParaRPr lang="ru-RU" sz="28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23\P10407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4038600" cy="30289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99" name="Picture 3" descr="C:\Users\Lenovo\Desktop\23\P1040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00306"/>
            <a:ext cx="4038600" cy="30289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Lenovo\Desktop\23\P10408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075"/>
          <a:stretch>
            <a:fillRect/>
          </a:stretch>
        </p:blipFill>
        <p:spPr bwMode="auto">
          <a:xfrm>
            <a:off x="500034" y="2643182"/>
            <a:ext cx="3752848" cy="30289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5123" name="Picture 3" descr="C:\Users\Lenovo\Desktop\23\P1040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4038600" cy="30289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142853"/>
            <a:ext cx="6929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Папу поздравляю </a:t>
            </a:r>
            <a:b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 праздником мужским: </a:t>
            </a:r>
            <a:b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Он в юности, я знаю, </a:t>
            </a:r>
            <a:b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армии служил. 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571480"/>
            <a:ext cx="3214718" cy="6000792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Мальчики сегодня нарядные такие. </a:t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 в рубашках белых – будто бы большие. </a:t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День мужской отметим, мальчиков поздравим. </a:t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Всех мужчин сегодня от души мы славим. </a:t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Будьте же вы сильными, смелыми, здоровыми. </a:t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делами разными увлекайтесь новыми. </a:t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Покоряйте небеса, горы, океаны. </a:t>
            </a:r>
            <a:b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Открывайте города дальние и страны. </a:t>
            </a: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enovo\Desktop\23\P10407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14422"/>
            <a:ext cx="5111750" cy="383381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</a:t>
            </a:r>
            <a:r>
              <a:rPr lang="ru-RU" b="1" dirty="0" smtClean="0">
                <a:solidFill>
                  <a:srgbClr val="FF0000"/>
                </a:solidFill>
              </a:rPr>
              <a:t>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ovo\Desktop\для презентации про маму\IMG_71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35163"/>
            <a:ext cx="3643338" cy="463710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26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23 февраля День защитника Отечества Презентацию подготовила воспитатель :Назаренко Н.Д.</vt:lpstr>
      <vt:lpstr>Нашей Армии любимой  День рожденья в феврале.  Слава ей, непобедимой!  Слава миру на земле! </vt:lpstr>
      <vt:lpstr>Спешу поздравить от души  С Днём Армии и Флота!  Защитой Родины служить —  Хорошая работа! </vt:lpstr>
      <vt:lpstr>Наши воины полны  Мужества и чести!  В День защитника страны  Все мы с ними вместе</vt:lpstr>
      <vt:lpstr> 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«День защитников Отечества» Презентацию приготовила :Назаренко Н.Д.</dc:title>
  <dc:creator>Lenovo</dc:creator>
  <cp:lastModifiedBy>Детский Сад №239</cp:lastModifiedBy>
  <cp:revision>8</cp:revision>
  <dcterms:created xsi:type="dcterms:W3CDTF">2017-02-24T06:07:45Z</dcterms:created>
  <dcterms:modified xsi:type="dcterms:W3CDTF">2017-02-28T03:13:28Z</dcterms:modified>
</cp:coreProperties>
</file>