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64EB-8104-4CE6-B491-CB414F00EEDB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C192-AAC2-4451-A5CA-2AE9D5C28A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64EB-8104-4CE6-B491-CB414F00EEDB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C192-AAC2-4451-A5CA-2AE9D5C28A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64EB-8104-4CE6-B491-CB414F00EEDB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C192-AAC2-4451-A5CA-2AE9D5C28A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64EB-8104-4CE6-B491-CB414F00EEDB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C192-AAC2-4451-A5CA-2AE9D5C28A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64EB-8104-4CE6-B491-CB414F00EEDB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C192-AAC2-4451-A5CA-2AE9D5C28A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64EB-8104-4CE6-B491-CB414F00EEDB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C192-AAC2-4451-A5CA-2AE9D5C28A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64EB-8104-4CE6-B491-CB414F00EEDB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C192-AAC2-4451-A5CA-2AE9D5C28A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64EB-8104-4CE6-B491-CB414F00EEDB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C192-AAC2-4451-A5CA-2AE9D5C28A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64EB-8104-4CE6-B491-CB414F00EEDB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C192-AAC2-4451-A5CA-2AE9D5C28A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64EB-8104-4CE6-B491-CB414F00EEDB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C192-AAC2-4451-A5CA-2AE9D5C28A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64EB-8104-4CE6-B491-CB414F00EEDB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C192-AAC2-4451-A5CA-2AE9D5C28A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764EB-8104-4CE6-B491-CB414F00EEDB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1C192-AAC2-4451-A5CA-2AE9D5C28A3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Презентация утренника, посвящённого дню защитника отечества 12 группы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929198"/>
            <a:ext cx="6400800" cy="471494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Воспитатель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Ходина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Л.В 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8992" y="5072074"/>
            <a:ext cx="55595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5918" y="4929198"/>
            <a:ext cx="5486400" cy="80486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Здравствуй, праздник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Здравствуй, праздник,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Праздник мальчиков и пап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Всех военных поздравляет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Сегодня детский сад!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BOSS\Desktop\s-dnem-zaschitnika-otechestva-v8.ori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642918"/>
            <a:ext cx="5357850" cy="4014815"/>
          </a:xfrm>
          <a:prstGeom prst="rect">
            <a:avLst/>
          </a:prstGeom>
          <a:noFill/>
        </p:spPr>
      </p:pic>
      <p:pic>
        <p:nvPicPr>
          <p:cNvPr id="1027" name="Picture 3" descr="C:\Users\BOSS\Desktop\hello_html_m276cbe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3372" y="2500306"/>
            <a:ext cx="5486400" cy="80486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Просмотр видеоряда «Наша армия»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BOSS\Desktop\Зачем\IMG-20170220-WA0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3214710" cy="5722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86314" y="1500174"/>
            <a:ext cx="5486400" cy="5500726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Солдаты дружбы, мира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Выходят на парад,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Бойцы и командиры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Встают за рядом ряд.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Солдаты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охраняют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жизнь, и мир, и труд.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Так пусть же все ребята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Счастливыми растут!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BOSS\Desktop\Зачем\IMG-20170220-WA0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3491142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71670" y="4786322"/>
            <a:ext cx="5486400" cy="804862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Якоря на ленточках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Вьются за спиной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Мы вернёмся вечером,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Ждите нас домой.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BOSS\Desktop\Зачем\IMG-20170220-WA0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57166"/>
            <a:ext cx="7376298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86446" y="1928802"/>
            <a:ext cx="4857784" cy="80486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Вот корабль плывёт по морю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Обгоняя всё кругом,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морские волны бьются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 прощай, родимый дом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BOSS\Desktop\Зачем\IMG-20170220-WA0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2643206" cy="4540635"/>
          </a:xfrm>
          <a:prstGeom prst="rect">
            <a:avLst/>
          </a:prstGeom>
          <a:noFill/>
        </p:spPr>
      </p:pic>
      <p:pic>
        <p:nvPicPr>
          <p:cNvPr id="5123" name="Picture 3" descr="C:\Users\BOSS\Desktop\Зачем\IMG-20170220-WA0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643050"/>
            <a:ext cx="2643206" cy="4705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86314" y="2571744"/>
            <a:ext cx="5486400" cy="804862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Чтоб ракетой управлять,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Надо сильным, смелым стать.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Слабых в космос не берут: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Ведь полёт - нелёгкий труд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BOSS\Desktop\Зачем\IMG-20170220-WA0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3483092" cy="6200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71670" y="4786322"/>
            <a:ext cx="5486400" cy="80486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Наши мальчики – тоже будущие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Защитники, а значит, они должны быть сильные, смелые и ловкие.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BOSS\Desktop\Зачем\IMG-20170220-WA0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290"/>
            <a:ext cx="7249117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BOSS\Desktop\700747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149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утренника, посвящённого дню защитника отечества 12 группы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утренника, посвящённого дню защитника отечества 12 группы</dc:title>
  <dc:creator>Ходин Михаил</dc:creator>
  <cp:lastModifiedBy>Ходин Михаил</cp:lastModifiedBy>
  <cp:revision>11</cp:revision>
  <dcterms:created xsi:type="dcterms:W3CDTF">2017-02-21T13:21:04Z</dcterms:created>
  <dcterms:modified xsi:type="dcterms:W3CDTF">2017-02-21T14:23:16Z</dcterms:modified>
</cp:coreProperties>
</file>