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0F30E-D34D-46F1-A572-053EF6382A44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0FAF5-8734-487B-A72F-2B87936DD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День защитника Отечества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группа №8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воспитатель </a:t>
            </a:r>
          </a:p>
          <a:p>
            <a:r>
              <a:rPr lang="ru-RU" dirty="0" smtClean="0"/>
              <a:t>Воеводина М.В.</a:t>
            </a:r>
            <a:endParaRPr lang="ru-RU" dirty="0"/>
          </a:p>
        </p:txBody>
      </p:sp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038600"/>
            <a:ext cx="4419600" cy="23612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Мы сегодня поздравляем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Всех мальчишек и мужчин.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Ведь для этого бывает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Много стоящих причин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Содержимое 3" descr="O7nc7eqclkE.jpg"/>
          <p:cNvPicPr>
            <a:picLocks noGrp="1" noChangeAspect="1"/>
          </p:cNvPicPr>
          <p:nvPr>
            <p:ph idx="1"/>
          </p:nvPr>
        </p:nvPicPr>
        <p:blipFill>
          <a:blip r:embed="rId2"/>
          <a:srcRect b="23798"/>
          <a:stretch>
            <a:fillRect/>
          </a:stretch>
        </p:blipFill>
        <p:spPr>
          <a:xfrm rot="21291178">
            <a:off x="410344" y="1983306"/>
            <a:ext cx="3273788" cy="3344838"/>
          </a:xfrm>
        </p:spPr>
      </p:pic>
      <p:pic>
        <p:nvPicPr>
          <p:cNvPr id="5" name="Рисунок 4" descr="gNfIqrIu6sw.jpg"/>
          <p:cNvPicPr>
            <a:picLocks noChangeAspect="1"/>
          </p:cNvPicPr>
          <p:nvPr/>
        </p:nvPicPr>
        <p:blipFill>
          <a:blip r:embed="rId3"/>
          <a:srcRect b="19366"/>
          <a:stretch>
            <a:fillRect/>
          </a:stretch>
        </p:blipFill>
        <p:spPr>
          <a:xfrm rot="268490">
            <a:off x="4771579" y="1875023"/>
            <a:ext cx="3276600" cy="3542399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1"/>
            <a:ext cx="1177747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 этот день особый праздник,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Для мальчишек и отцов.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Он о мужестве и чести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Всех, кто в мире жить готов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1He7PI8yfg.jpg"/>
          <p:cNvPicPr>
            <a:picLocks noGrp="1" noChangeAspect="1"/>
          </p:cNvPicPr>
          <p:nvPr>
            <p:ph idx="1"/>
          </p:nvPr>
        </p:nvPicPr>
        <p:blipFill>
          <a:blip r:embed="rId2"/>
          <a:srcRect b="20757"/>
          <a:stretch>
            <a:fillRect/>
          </a:stretch>
        </p:blipFill>
        <p:spPr>
          <a:xfrm rot="404604">
            <a:off x="5142966" y="2006992"/>
            <a:ext cx="3273788" cy="405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N4xzHtvFwI.jpg"/>
          <p:cNvPicPr>
            <a:picLocks noChangeAspect="1"/>
          </p:cNvPicPr>
          <p:nvPr/>
        </p:nvPicPr>
        <p:blipFill>
          <a:blip r:embed="rId3"/>
          <a:srcRect r="13691" b="16899"/>
          <a:stretch>
            <a:fillRect/>
          </a:stretch>
        </p:blipFill>
        <p:spPr>
          <a:xfrm rot="21119074">
            <a:off x="772335" y="2121398"/>
            <a:ext cx="3193576" cy="365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as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52400"/>
            <a:ext cx="1843088" cy="1843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Рассыпаются салюты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У Московского Кремля,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Отмечает вся Россия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Двадцать третье февраля!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453HocA-wE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23269">
            <a:off x="381000" y="2133600"/>
            <a:ext cx="3273788" cy="4389437"/>
          </a:xfrm>
        </p:spPr>
      </p:pic>
      <p:pic>
        <p:nvPicPr>
          <p:cNvPr id="5" name="Рисунок 4" descr="74xIQXRPpY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1386">
            <a:off x="5410737" y="2197422"/>
            <a:ext cx="3045431" cy="4083259"/>
          </a:xfrm>
          <a:prstGeom prst="rect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0"/>
            <a:ext cx="1558063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Воины, мальчики, мужчины,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Своей Родины сыны!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Вместе мы - непобедимы,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Мы - опора для страны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4" name="Содержимое 3" descr="IBXVnbiw7Kc.jpg"/>
          <p:cNvPicPr>
            <a:picLocks noGrp="1" noChangeAspect="1"/>
          </p:cNvPicPr>
          <p:nvPr>
            <p:ph idx="1"/>
          </p:nvPr>
        </p:nvPicPr>
        <p:blipFill>
          <a:blip r:embed="rId2"/>
          <a:srcRect b="13181"/>
          <a:stretch>
            <a:fillRect/>
          </a:stretch>
        </p:blipFill>
        <p:spPr>
          <a:xfrm rot="21135350">
            <a:off x="342018" y="2212438"/>
            <a:ext cx="3273788" cy="3810859"/>
          </a:xfrm>
        </p:spPr>
      </p:pic>
      <p:pic>
        <p:nvPicPr>
          <p:cNvPr id="5" name="Рисунок 4" descr="v2Kgbm6dudo.jpg"/>
          <p:cNvPicPr>
            <a:picLocks noChangeAspect="1"/>
          </p:cNvPicPr>
          <p:nvPr/>
        </p:nvPicPr>
        <p:blipFill>
          <a:blip r:embed="rId3"/>
          <a:srcRect b="3208"/>
          <a:stretch>
            <a:fillRect/>
          </a:stretch>
        </p:blipFill>
        <p:spPr>
          <a:xfrm rot="437319">
            <a:off x="5145541" y="2167950"/>
            <a:ext cx="3209250" cy="4164879"/>
          </a:xfrm>
          <a:prstGeom prst="rect">
            <a:avLst/>
          </a:prstGeom>
        </p:spPr>
      </p:pic>
      <p:pic>
        <p:nvPicPr>
          <p:cNvPr id="6" name="Рисунок 5" descr="otkrytka-23-fevralya-pozdravok-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1000"/>
            <a:ext cx="17526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6576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День защитников Отечества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Отмечает вся страна.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Чтит сегодня человечество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Тех, чья слава на века!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Содержимое 3" descr="Puw7EBRylq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70311">
            <a:off x="743331" y="2169856"/>
            <a:ext cx="3273788" cy="4541837"/>
          </a:xfrm>
        </p:spPr>
      </p:pic>
      <p:pic>
        <p:nvPicPr>
          <p:cNvPr id="5" name="Рисунок 4" descr="xWLI26RF9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3023">
            <a:off x="5121843" y="2027977"/>
            <a:ext cx="3391853" cy="4547735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44168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62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«Не хочу быть дипломатом,</a:t>
            </a:r>
            <a:b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Адвокатом не хочу!</a:t>
            </a:r>
            <a:b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Буду Родины солдатом!» —</a:t>
            </a:r>
            <a:b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Деду громко прокричу.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xQFZs0ew3tU.jpg"/>
          <p:cNvPicPr>
            <a:picLocks noGrp="1" noChangeAspect="1"/>
          </p:cNvPicPr>
          <p:nvPr>
            <p:ph idx="1"/>
          </p:nvPr>
        </p:nvPicPr>
        <p:blipFill>
          <a:blip r:embed="rId2"/>
          <a:srcRect b="18303"/>
          <a:stretch>
            <a:fillRect/>
          </a:stretch>
        </p:blipFill>
        <p:spPr>
          <a:xfrm rot="21258761">
            <a:off x="493592" y="2135577"/>
            <a:ext cx="3273788" cy="3586041"/>
          </a:xfrm>
        </p:spPr>
      </p:pic>
      <p:pic>
        <p:nvPicPr>
          <p:cNvPr id="5" name="Рисунок 4" descr="WKV-lSjJgBA.jpg"/>
          <p:cNvPicPr>
            <a:picLocks noChangeAspect="1"/>
          </p:cNvPicPr>
          <p:nvPr/>
        </p:nvPicPr>
        <p:blipFill>
          <a:blip r:embed="rId3"/>
          <a:srcRect b="12411"/>
          <a:stretch>
            <a:fillRect/>
          </a:stretch>
        </p:blipFill>
        <p:spPr>
          <a:xfrm rot="296778">
            <a:off x="4900614" y="2058429"/>
            <a:ext cx="3319463" cy="3898288"/>
          </a:xfrm>
          <a:prstGeom prst="rect">
            <a:avLst/>
          </a:prstGeom>
        </p:spPr>
      </p:pic>
      <p:pic>
        <p:nvPicPr>
          <p:cNvPr id="6" name="Рисунок 5" descr="ras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113" y="0"/>
            <a:ext cx="1766887" cy="17668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zashchitniki_otechest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35163"/>
            <a:ext cx="6629399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30</Words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День защитника Отечества  группа №8</vt:lpstr>
      <vt:lpstr> Мы сегодня поздравляем Всех мальчишек и мужчин. Ведь для этого бывает Много стоящих причин. </vt:lpstr>
      <vt:lpstr>В этот день особый праздник, Для мальчишек и отцов. Он о мужестве и чести Всех, кто в мире жить готов</vt:lpstr>
      <vt:lpstr>Рассыпаются салюты У Московского Кремля, Отмечает вся Россия Двадцать третье февраля! </vt:lpstr>
      <vt:lpstr>  Воины, мальчики, мужчины, Своей Родины сыны! Вместе мы - непобедимы, Мы - опора для страны!  </vt:lpstr>
      <vt:lpstr>День защитников Отечества Отмечает вся страна. Чтит сегодня человечество Тех, чья слава на века!     </vt:lpstr>
      <vt:lpstr>«Не хочу быть дипломатом, Адвокатом не хочу! Буду Родины солдатом!» — Деду громко прокричу.  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Детский Сад №239</cp:lastModifiedBy>
  <cp:revision>12</cp:revision>
  <dcterms:modified xsi:type="dcterms:W3CDTF">2017-03-01T07:05:58Z</dcterms:modified>
</cp:coreProperties>
</file>