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88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1189-9564-423E-BC7C-71BE5812BD0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F140-EE43-4949-9013-DC0720F43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1189-9564-423E-BC7C-71BE5812BD0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F140-EE43-4949-9013-DC0720F43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1189-9564-423E-BC7C-71BE5812BD0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F140-EE43-4949-9013-DC0720F43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1189-9564-423E-BC7C-71BE5812BD0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F140-EE43-4949-9013-DC0720F43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1189-9564-423E-BC7C-71BE5812BD0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F140-EE43-4949-9013-DC0720F43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1189-9564-423E-BC7C-71BE5812BD0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F140-EE43-4949-9013-DC0720F43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1189-9564-423E-BC7C-71BE5812BD0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F140-EE43-4949-9013-DC0720F43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1189-9564-423E-BC7C-71BE5812BD0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F140-EE43-4949-9013-DC0720F43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1189-9564-423E-BC7C-71BE5812BD0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F140-EE43-4949-9013-DC0720F43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1189-9564-423E-BC7C-71BE5812BD0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F140-EE43-4949-9013-DC0720F43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1189-9564-423E-BC7C-71BE5812BD0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F140-EE43-4949-9013-DC0720F43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B1189-9564-423E-BC7C-71BE5812BD0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BF140-EE43-4949-9013-DC0720F43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5786" y="2571744"/>
            <a:ext cx="707236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«День защитника Отечества»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подготовительная группа № 4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«Непоседы»</a:t>
            </a:r>
            <a:endParaRPr lang="ru-RU" sz="2400" dirty="0"/>
          </a:p>
        </p:txBody>
      </p:sp>
      <p:pic>
        <p:nvPicPr>
          <p:cNvPr id="8" name="Рисунок 7" descr="104000112_large_0_6cfa5_8df803d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214290"/>
            <a:ext cx="3095620" cy="21785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78581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Будущие защитники Родины.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Защитники Отечества– звание гордое,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Каждый мальчишка об этом должен знать…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13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1428736"/>
            <a:ext cx="6810423" cy="510781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23fev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642918"/>
            <a:ext cx="7929618" cy="58579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eatrdeyatvdou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85728"/>
            <a:ext cx="8786873" cy="62865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fev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1" y="357166"/>
            <a:ext cx="8572561" cy="60722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85725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готовят подарок-открытку для пап.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12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428868"/>
            <a:ext cx="4673621" cy="3505216"/>
          </a:xfrm>
          <a:prstGeom prst="rect">
            <a:avLst/>
          </a:prstGeom>
        </p:spPr>
      </p:pic>
      <p:pic>
        <p:nvPicPr>
          <p:cNvPr id="6" name="Рисунок 5" descr="IMG_129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381499" y="2268520"/>
            <a:ext cx="4953034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07156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Праздничный плакат для пап «Мой папа…»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Высказывания детей о своих папах.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13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321554"/>
            <a:ext cx="7381927" cy="53221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78581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Рисование «Мой любимый папа…»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13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1142984"/>
            <a:ext cx="4625996" cy="3469497"/>
          </a:xfrm>
          <a:prstGeom prst="rect">
            <a:avLst/>
          </a:prstGeom>
        </p:spPr>
      </p:pic>
      <p:pic>
        <p:nvPicPr>
          <p:cNvPr id="5" name="Рисунок 4" descr="IMG_13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42081"/>
            <a:ext cx="4554558" cy="341591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00013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Просмотр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видеоклипа «Наша армия родная»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13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357298"/>
            <a:ext cx="7072362" cy="53042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78581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Чтение стихов 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армии.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13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428736"/>
            <a:ext cx="4054492" cy="3040869"/>
          </a:xfrm>
          <a:prstGeom prst="rect">
            <a:avLst/>
          </a:prstGeom>
        </p:spPr>
      </p:pic>
      <p:pic>
        <p:nvPicPr>
          <p:cNvPr id="6" name="Рисунок 5" descr="IMG_13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3786166"/>
            <a:ext cx="4095779" cy="3071834"/>
          </a:xfrm>
          <a:prstGeom prst="rect">
            <a:avLst/>
          </a:prstGeom>
        </p:spPr>
      </p:pic>
      <p:pic>
        <p:nvPicPr>
          <p:cNvPr id="8" name="Рисунок 7" descr="IMG_131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1357298"/>
            <a:ext cx="4000527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151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78581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любимых пап дети исполняют песни.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13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43182"/>
            <a:ext cx="5340376" cy="4005282"/>
          </a:xfrm>
          <a:prstGeom prst="rect">
            <a:avLst/>
          </a:prstGeom>
        </p:spPr>
      </p:pic>
      <p:pic>
        <p:nvPicPr>
          <p:cNvPr id="4" name="Рисунок 3" descr="IMG_13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1142984"/>
            <a:ext cx="5054624" cy="37909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78581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Подвижная игра с участием пап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«Найди своего капитана»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13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285860"/>
            <a:ext cx="4381531" cy="3286148"/>
          </a:xfrm>
          <a:prstGeom prst="rect">
            <a:avLst/>
          </a:prstGeom>
        </p:spPr>
      </p:pic>
      <p:pic>
        <p:nvPicPr>
          <p:cNvPr id="4" name="Рисунок 3" descr="IMG_13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1" y="3071810"/>
            <a:ext cx="4792685" cy="35945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54</Words>
  <Application>Microsoft Office PowerPoint</Application>
  <PresentationFormat>Экран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Дети готовят подарок-открытку для пап.</vt:lpstr>
      <vt:lpstr>Праздничный плакат для пап «Мой папа…» Высказывания детей о своих папах.</vt:lpstr>
      <vt:lpstr>Рисование «Мой любимый папа…»</vt:lpstr>
      <vt:lpstr>Просмотр видеоклипа «Наша армия родная»</vt:lpstr>
      <vt:lpstr>Чтение стихов о Российской армии.</vt:lpstr>
      <vt:lpstr>Для любимых пап дети исполняют песни.</vt:lpstr>
      <vt:lpstr>Подвижная игра с участием пап  «Найди своего капитана»</vt:lpstr>
      <vt:lpstr>Будущие защитники Родины. Защитники Отечества– звание гордое, Каждый мальчишка об этом должен знать…</vt:lpstr>
      <vt:lpstr>Слайд 11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User</cp:lastModifiedBy>
  <cp:revision>9</cp:revision>
  <dcterms:created xsi:type="dcterms:W3CDTF">2017-02-26T07:04:56Z</dcterms:created>
  <dcterms:modified xsi:type="dcterms:W3CDTF">2017-02-27T11:58:11Z</dcterms:modified>
</cp:coreProperties>
</file>