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10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82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97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2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90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95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54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13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50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22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19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DF0F-22FC-432B-8387-BC4444D066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AE39-9ED9-4A59-AF8D-DFC59D20D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77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486" y="812800"/>
            <a:ext cx="8095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«Цветок для мамы»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№3 </a:t>
            </a:r>
          </a:p>
          <a:p>
            <a:pPr algn="ctr"/>
            <a:endParaRPr lang="ru-RU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 воспитатели Шатохина С.А., Черемнова Е.А.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6398" y="3158230"/>
            <a:ext cx="4396823" cy="32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0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7" y="0"/>
            <a:ext cx="12162023" cy="6847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660" y="3070536"/>
            <a:ext cx="3849352" cy="2887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6096" y="1777284"/>
            <a:ext cx="3975279" cy="2981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7369" y="658106"/>
            <a:ext cx="999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для наших </a:t>
            </a:r>
            <a:r>
              <a:rPr lang="ru-RU" sz="32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</a:t>
            </a:r>
            <a:r>
              <a:rPr lang="ru-RU" sz="32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9160" y="661193"/>
            <a:ext cx="57697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международный женский день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Примите наши поздравления,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добрым настроение,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душе распустится сирень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Удачи, счастья и 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</a:t>
            </a:r>
            <a:b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душа будет всегда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Красивой, легкой, очень яркой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4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6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4255" y="3458763"/>
            <a:ext cx="4180369" cy="313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5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752" y="1764406"/>
            <a:ext cx="3759200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8704" y="3574959"/>
            <a:ext cx="3728985" cy="2796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6226" y="816439"/>
            <a:ext cx="931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видео-клипа «Моя мама самая…»</a:t>
            </a:r>
            <a:endParaRPr lang="ru-RU" sz="24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6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069"/>
            <a:ext cx="12192000" cy="6847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4847" y="2003339"/>
            <a:ext cx="4203557" cy="3152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155" y="3423856"/>
            <a:ext cx="3986837" cy="2990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7888" y="803987"/>
            <a:ext cx="4494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Звенят капели весело, зовут с собой весну,</a:t>
            </a:r>
          </a:p>
          <a:p>
            <a:pPr algn="ctr"/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Выстукивают песенку, про мамочку мою.</a:t>
            </a:r>
            <a:endParaRPr lang="ru-RU" sz="28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7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62023" cy="6847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1634" y="4206026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4882" y="2561823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89" y="754487"/>
            <a:ext cx="32512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8355" y="429787"/>
            <a:ext cx="69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 желаний»</a:t>
            </a:r>
            <a:endParaRPr lang="ru-RU" sz="28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3449" y="1382794"/>
            <a:ext cx="3560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Расцвела на небе радуга, как цветы,</a:t>
            </a:r>
          </a:p>
          <a:p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Удивительной и сказочной красоты.</a:t>
            </a:r>
            <a:endParaRPr lang="ru-RU" sz="28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7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7" y="0"/>
            <a:ext cx="12162023" cy="6847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239" y="3129566"/>
            <a:ext cx="4072883" cy="3054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795" y="1674254"/>
            <a:ext cx="4204532" cy="3153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496" y="533715"/>
            <a:ext cx="8577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читают стихотворения, посвященные любимым мамам и бабушкам</a:t>
            </a:r>
            <a:endParaRPr lang="ru-RU" sz="28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2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7" y="0"/>
            <a:ext cx="12162023" cy="6847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740" y="1420118"/>
            <a:ext cx="5343301" cy="4007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7898" y="1856789"/>
            <a:ext cx="4971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Исполнение песни «Бабушка – лучший друг!»</a:t>
            </a:r>
            <a:endParaRPr lang="ru-RU" sz="28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1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4930" y="4051478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2879" y="2639096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28" y="625699"/>
            <a:ext cx="32512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2855" y="296620"/>
            <a:ext cx="7601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Подарим мы маме непростой цветок.</a:t>
            </a:r>
          </a:p>
          <a:p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волшебным будет каждый лепесток.</a:t>
            </a:r>
          </a:p>
          <a:p>
            <a:endParaRPr lang="ru-RU" sz="28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композиции «Волшебный цветок»</a:t>
            </a:r>
            <a:endParaRPr lang="ru-RU" sz="28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7" y="0"/>
            <a:ext cx="12162023" cy="6847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214" y="2204655"/>
            <a:ext cx="3723129" cy="2792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852" y="2204655"/>
            <a:ext cx="3094813" cy="4126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9104" y="625274"/>
            <a:ext cx="909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девочки у нас – умницы, красавицы!</a:t>
            </a:r>
          </a:p>
          <a:p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признаться, нам, мальчишкам, это очень нравится!</a:t>
            </a:r>
            <a:endParaRPr lang="ru-RU" sz="28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4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7" y="10287"/>
            <a:ext cx="12162023" cy="6847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837" y="3708042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213" y="2591873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89" y="664335"/>
            <a:ext cx="32512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7149" y="1107583"/>
            <a:ext cx="6941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песенной композиции </a:t>
            </a:r>
            <a:r>
              <a:rPr lang="ru-RU" sz="28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«Подружки»</a:t>
            </a:r>
            <a:endParaRPr lang="ru-RU" sz="28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129</Words>
  <Application>Microsoft Office PowerPoint</Application>
  <PresentationFormat>Произвольный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Детский Сад №239</cp:lastModifiedBy>
  <cp:revision>8</cp:revision>
  <dcterms:created xsi:type="dcterms:W3CDTF">2017-03-08T10:34:07Z</dcterms:created>
  <dcterms:modified xsi:type="dcterms:W3CDTF">2017-03-09T06:53:31Z</dcterms:modified>
</cp:coreProperties>
</file>