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E9"/>
    <a:srgbClr val="C69210"/>
    <a:srgbClr val="712703"/>
    <a:srgbClr val="A9915D"/>
    <a:srgbClr val="AD9861"/>
    <a:srgbClr val="8A733F"/>
    <a:srgbClr val="F5F1BF"/>
    <a:srgbClr val="B39E67"/>
    <a:srgbClr val="D3B255"/>
    <a:srgbClr val="0C40A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66" d="100"/>
          <a:sy n="66" d="100"/>
        </p:scale>
        <p:origin x="-132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E9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60" r="3565"/>
          <a:stretch>
            <a:fillRect/>
          </a:stretch>
        </p:blipFill>
        <p:spPr>
          <a:xfrm>
            <a:off x="49581" y="0"/>
            <a:ext cx="9094419" cy="69050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98057" y="624113"/>
            <a:ext cx="57766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7030A0"/>
              </a:solidFill>
              <a:latin typeface="Ariston" pitchFamily="66" charset="0"/>
            </a:endParaRP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Ariston" pitchFamily="66" charset="0"/>
              </a:rPr>
              <a:t>«Милую </a:t>
            </a:r>
            <a:r>
              <a:rPr lang="ru-RU" sz="4400" b="1" dirty="0" smtClean="0">
                <a:solidFill>
                  <a:srgbClr val="7030A0"/>
                </a:solidFill>
                <a:latin typeface="Ariston" pitchFamily="66" charset="0"/>
              </a:rPr>
              <a:t>мамочку </a:t>
            </a:r>
            <a:br>
              <a:rPr lang="ru-RU" sz="4400" b="1" dirty="0" smtClean="0">
                <a:solidFill>
                  <a:srgbClr val="7030A0"/>
                </a:solidFill>
                <a:latin typeface="Ariston" pitchFamily="66" charset="0"/>
              </a:rPr>
            </a:br>
            <a:r>
              <a:rPr lang="ru-RU" sz="4400" b="1" dirty="0" smtClean="0">
                <a:solidFill>
                  <a:srgbClr val="7030A0"/>
                </a:solidFill>
                <a:latin typeface="Ariston" pitchFamily="66" charset="0"/>
              </a:rPr>
              <a:t>Все мы </a:t>
            </a:r>
            <a:r>
              <a:rPr lang="ru-RU" sz="4400" b="1" dirty="0" smtClean="0">
                <a:solidFill>
                  <a:srgbClr val="7030A0"/>
                </a:solidFill>
                <a:latin typeface="Ariston" pitchFamily="66" charset="0"/>
              </a:rPr>
              <a:t>поздравим</a:t>
            </a:r>
            <a:r>
              <a:rPr lang="ru-RU" sz="4000" b="1" dirty="0" smtClean="0">
                <a:solidFill>
                  <a:srgbClr val="7030A0"/>
                </a:solidFill>
                <a:latin typeface="Ariston" pitchFamily="66" charset="0"/>
              </a:rPr>
              <a:t>»</a:t>
            </a:r>
            <a:endParaRPr lang="ru-RU" sz="4000" b="1" dirty="0">
              <a:solidFill>
                <a:srgbClr val="7030A0"/>
              </a:solidFill>
              <a:latin typeface="Ariston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5943" y="5080000"/>
            <a:ext cx="513805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rgbClr val="7030A0"/>
              </a:solidFill>
              <a:latin typeface="Ariston" pitchFamily="66" charset="0"/>
              <a:cs typeface="Aparajita" pitchFamily="34" charset="0"/>
            </a:endParaRPr>
          </a:p>
          <a:p>
            <a:pPr algn="r"/>
            <a:r>
              <a:rPr lang="ru-RU" sz="2400" b="1" dirty="0" smtClean="0">
                <a:solidFill>
                  <a:srgbClr val="7030A0"/>
                </a:solidFill>
                <a:latin typeface="Ariston" pitchFamily="66" charset="0"/>
                <a:cs typeface="Browallia New" pitchFamily="34" charset="-34"/>
              </a:rPr>
              <a:t>Презентацию составили: Воспитатели группы № 13</a:t>
            </a:r>
          </a:p>
          <a:p>
            <a:pPr algn="r"/>
            <a:r>
              <a:rPr lang="ru-RU" sz="2400" b="1" dirty="0" smtClean="0">
                <a:solidFill>
                  <a:srgbClr val="7030A0"/>
                </a:solidFill>
                <a:latin typeface="Ariston" pitchFamily="66" charset="0"/>
                <a:cs typeface="Browallia New" pitchFamily="34" charset="-34"/>
              </a:rPr>
              <a:t>Проскурина А. А., Наговицына О.А</a:t>
            </a:r>
            <a:endParaRPr lang="ru-RU" sz="2400" b="1" dirty="0">
              <a:solidFill>
                <a:srgbClr val="7030A0"/>
              </a:solidFill>
              <a:latin typeface="Ariston" pitchFamily="66" charset="0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_2.jpg"/>
          <p:cNvPicPr>
            <a:picLocks noChangeAspect="1"/>
          </p:cNvPicPr>
          <p:nvPr/>
        </p:nvPicPr>
        <p:blipFill>
          <a:blip r:embed="rId2" cstate="print"/>
          <a:srcRect r="3292"/>
          <a:stretch>
            <a:fillRect/>
          </a:stretch>
        </p:blipFill>
        <p:spPr>
          <a:xfrm>
            <a:off x="0" y="0"/>
            <a:ext cx="913994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233714" y="537028"/>
            <a:ext cx="10203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5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Спасибо за внимание!!!</a:t>
            </a:r>
            <a:endParaRPr lang="ru-RU" sz="5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ageаптаптип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1428" y="1407885"/>
            <a:ext cx="6618515" cy="4963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63" r="424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vLzLDWNL6_o.jpg"/>
          <p:cNvPicPr>
            <a:picLocks noChangeAspect="1"/>
          </p:cNvPicPr>
          <p:nvPr/>
        </p:nvPicPr>
        <p:blipFill>
          <a:blip r:embed="rId3" cstate="print"/>
          <a:srcRect l="5979" t="40211" r="1464" b="20847"/>
          <a:stretch>
            <a:fillRect/>
          </a:stretch>
        </p:blipFill>
        <p:spPr>
          <a:xfrm>
            <a:off x="1157359" y="2325118"/>
            <a:ext cx="7420584" cy="4162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452914" y="1"/>
            <a:ext cx="38146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Яркий день,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Весенний день!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Радостно звенит капель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Весело весну встречаем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Мамин праздник начинаем!!!</a:t>
            </a: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51" r="3927"/>
          <a:stretch>
            <a:fillRect/>
          </a:stretch>
        </p:blipFill>
        <p:spPr>
          <a:xfrm>
            <a:off x="4060" y="-87033"/>
            <a:ext cx="9139940" cy="6945033"/>
          </a:xfrm>
          <a:prstGeom prst="rect">
            <a:avLst/>
          </a:prstGeom>
        </p:spPr>
      </p:pic>
      <p:pic>
        <p:nvPicPr>
          <p:cNvPr id="7" name="Рисунок 6" descr="Q9rqy15ySkw.jpg"/>
          <p:cNvPicPr>
            <a:picLocks noChangeAspect="1"/>
          </p:cNvPicPr>
          <p:nvPr/>
        </p:nvPicPr>
        <p:blipFill>
          <a:blip r:embed="rId3" cstate="print"/>
          <a:srcRect l="1130" t="13757" r="7896" b="7936"/>
          <a:stretch>
            <a:fillRect/>
          </a:stretch>
        </p:blipFill>
        <p:spPr>
          <a:xfrm>
            <a:off x="5105028" y="464457"/>
            <a:ext cx="3806744" cy="5820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09600" y="754743"/>
            <a:ext cx="45865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Мы сегодня собирались,</a:t>
            </a: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Аккуратно причесались,</a:t>
            </a: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Умывались, одевались,</a:t>
            </a: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Чтобы мамы улыбались!!!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Program Files (x86)\Microsoft Office\MEDIA\CAGCAT10\j028190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2913" y="3727406"/>
            <a:ext cx="2726857" cy="2577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8348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5" r="3654"/>
          <a:stretch>
            <a:fillRect/>
          </a:stretch>
        </p:blipFill>
        <p:spPr>
          <a:xfrm>
            <a:off x="1" y="13490"/>
            <a:ext cx="9144000" cy="6844510"/>
          </a:xfrm>
          <a:prstGeom prst="rect">
            <a:avLst/>
          </a:prstGeom>
        </p:spPr>
      </p:pic>
      <p:pic>
        <p:nvPicPr>
          <p:cNvPr id="10" name="Рисунок 9" descr="oIT7NV9wSyU.jpg"/>
          <p:cNvPicPr>
            <a:picLocks noChangeAspect="1"/>
          </p:cNvPicPr>
          <p:nvPr/>
        </p:nvPicPr>
        <p:blipFill>
          <a:blip r:embed="rId3" cstate="print"/>
          <a:srcRect l="2975" t="3337" r="5593"/>
          <a:stretch>
            <a:fillRect/>
          </a:stretch>
        </p:blipFill>
        <p:spPr>
          <a:xfrm>
            <a:off x="449942" y="914401"/>
            <a:ext cx="8476343" cy="5045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2357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_4.jpg"/>
          <p:cNvPicPr>
            <a:picLocks noChangeAspect="1"/>
          </p:cNvPicPr>
          <p:nvPr/>
        </p:nvPicPr>
        <p:blipFill>
          <a:blip r:embed="rId2" cstate="print"/>
          <a:srcRect t="2540" r="4086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x4_ss99oUj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2123439"/>
            <a:ext cx="5878285" cy="4399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35200" y="203200"/>
            <a:ext cx="497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Я хоть маленький совсем,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Но скажу я людям всем!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Что умнее и добрее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Нет мамочки моей!!!</a:t>
            </a: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_3.jpg"/>
          <p:cNvPicPr>
            <a:picLocks noChangeAspect="1"/>
          </p:cNvPicPr>
          <p:nvPr/>
        </p:nvPicPr>
        <p:blipFill>
          <a:blip r:embed="rId2" cstate="print"/>
          <a:srcRect t="4444" r="4245"/>
          <a:stretch>
            <a:fillRect/>
          </a:stretch>
        </p:blipFill>
        <p:spPr>
          <a:xfrm>
            <a:off x="4060" y="11237"/>
            <a:ext cx="9139940" cy="6846763"/>
          </a:xfrm>
          <a:prstGeom prst="rect">
            <a:avLst/>
          </a:prstGeom>
        </p:spPr>
      </p:pic>
      <p:pic>
        <p:nvPicPr>
          <p:cNvPr id="4" name="Рисунок 3" descr="imageтити.jpg"/>
          <p:cNvPicPr>
            <a:picLocks noChangeAspect="1"/>
          </p:cNvPicPr>
          <p:nvPr/>
        </p:nvPicPr>
        <p:blipFill>
          <a:blip r:embed="rId3" cstate="print"/>
          <a:srcRect t="20347"/>
          <a:stretch>
            <a:fillRect/>
          </a:stretch>
        </p:blipFill>
        <p:spPr>
          <a:xfrm>
            <a:off x="4347550" y="508002"/>
            <a:ext cx="4607766" cy="5677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67657" y="1582057"/>
            <a:ext cx="3512457" cy="2322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Очень я, очень я,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Мамочку люблю!!!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праздник ей песенку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Ласково спою!!!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_2.jpg"/>
          <p:cNvPicPr>
            <a:picLocks noChangeAspect="1"/>
          </p:cNvPicPr>
          <p:nvPr/>
        </p:nvPicPr>
        <p:blipFill>
          <a:blip r:embed="rId2" cstate="print"/>
          <a:srcRect t="2540" r="4245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pic>
        <p:nvPicPr>
          <p:cNvPr id="5" name="Рисунок 4" descr="jrVUYwKzH5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14869">
            <a:off x="653142" y="573767"/>
            <a:ext cx="4513943" cy="3147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_v28k_3MmYsыввв.jpg"/>
          <p:cNvPicPr>
            <a:picLocks noChangeAspect="1"/>
          </p:cNvPicPr>
          <p:nvPr/>
        </p:nvPicPr>
        <p:blipFill>
          <a:blip r:embed="rId4" cstate="print"/>
          <a:srcRect t="42176"/>
          <a:stretch>
            <a:fillRect/>
          </a:stretch>
        </p:blipFill>
        <p:spPr>
          <a:xfrm>
            <a:off x="3631900" y="2656116"/>
            <a:ext cx="5512100" cy="3682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_4.jpg"/>
          <p:cNvPicPr>
            <a:picLocks noChangeAspect="1"/>
          </p:cNvPicPr>
          <p:nvPr/>
        </p:nvPicPr>
        <p:blipFill>
          <a:blip r:embed="rId2" cstate="print"/>
          <a:srcRect r="4086"/>
          <a:stretch>
            <a:fillRect/>
          </a:stretch>
        </p:blipFill>
        <p:spPr>
          <a:xfrm>
            <a:off x="4060" y="0"/>
            <a:ext cx="932862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90057" y="333829"/>
            <a:ext cx="5428343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Все, сколько суждено прожить 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нам 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лет, </a:t>
            </a:r>
            <a:endParaRPr lang="ru-RU" sz="2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Вас благодарим, 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 уставая, </a:t>
            </a:r>
            <a:endParaRPr lang="ru-RU" sz="2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то, что 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подарили 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белый 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свет</a:t>
            </a:r>
          </a:p>
          <a:p>
            <a:pPr algn="ctr">
              <a:spcAft>
                <a:spcPts val="600"/>
              </a:spcAft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Когда-то 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нам, наши дорогие!</a:t>
            </a:r>
          </a:p>
          <a:p>
            <a:pPr algn="ctr">
              <a:spcAft>
                <a:spcPts val="600"/>
              </a:spcAft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 то, что не 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спали с нами 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ночей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>
              <a:spcAft>
                <a:spcPts val="600"/>
              </a:spcAft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лакомый кусок не доедая, </a:t>
            </a:r>
            <a:endParaRPr lang="ru-RU" sz="2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Все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сколько суждено прожить 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нам 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дней, </a:t>
            </a:r>
            <a:endParaRPr lang="ru-RU" sz="2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Благодарим  мы вас, наши родные! </a:t>
            </a:r>
          </a:p>
          <a:p>
            <a:pPr algn="ctr">
              <a:spcAft>
                <a:spcPts val="600"/>
              </a:spcAft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Сегодня 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Женский праздник 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Ваш</a:t>
            </a:r>
          </a:p>
          <a:p>
            <a:pPr algn="ctr">
              <a:spcAft>
                <a:spcPts val="600"/>
              </a:spcAft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Пред Вами 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колено 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преклоняем,</a:t>
            </a:r>
          </a:p>
          <a:p>
            <a:pPr algn="ctr">
              <a:spcAft>
                <a:spcPts val="600"/>
              </a:spcAft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мы хотим, 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чтоб вечно 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молодыми</a:t>
            </a:r>
          </a:p>
          <a:p>
            <a:pPr algn="ctr">
              <a:spcAft>
                <a:spcPts val="600"/>
              </a:spcAft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Всегда Вы были , мамы дорогие,</a:t>
            </a:r>
          </a:p>
          <a:p>
            <a:pPr algn="ctr">
              <a:spcAft>
                <a:spcPts val="600"/>
              </a:spcAft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Чтобы не 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старились 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ни сердцем, ни душой, 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 болели,  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горестей не 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знали!</a:t>
            </a:r>
          </a:p>
          <a:p>
            <a:pPr algn="ctr">
              <a:spcAft>
                <a:spcPts val="600"/>
              </a:spcAft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Сегодня 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Женский праздник  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Ваш </a:t>
            </a:r>
          </a:p>
          <a:p>
            <a:pPr algn="ctr">
              <a:spcAft>
                <a:spcPts val="600"/>
              </a:spcAft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Мы , мамочки, Вас дружно поздравляем!!!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4_3.jpg"/>
          <p:cNvPicPr>
            <a:picLocks noChangeAspect="1"/>
          </p:cNvPicPr>
          <p:nvPr/>
        </p:nvPicPr>
        <p:blipFill>
          <a:blip r:embed="rId2" cstate="print"/>
          <a:srcRect r="3292"/>
          <a:stretch>
            <a:fillRect/>
          </a:stretch>
        </p:blipFill>
        <p:spPr>
          <a:xfrm>
            <a:off x="4060" y="0"/>
            <a:ext cx="9139940" cy="6858000"/>
          </a:xfrm>
          <a:prstGeom prst="rect">
            <a:avLst/>
          </a:prstGeom>
        </p:spPr>
      </p:pic>
      <p:pic>
        <p:nvPicPr>
          <p:cNvPr id="4" name="Рисунок 3" descr="sTYMH89_hX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0456" y="287992"/>
            <a:ext cx="6266543" cy="6366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</TotalTime>
  <Words>206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Настя</cp:lastModifiedBy>
  <cp:revision>49</cp:revision>
  <dcterms:created xsi:type="dcterms:W3CDTF">2013-11-19T05:52:05Z</dcterms:created>
  <dcterms:modified xsi:type="dcterms:W3CDTF">2017-02-24T10:11:45Z</dcterms:modified>
</cp:coreProperties>
</file>