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70" r:id="rId4"/>
    <p:sldId id="262" r:id="rId5"/>
    <p:sldId id="274" r:id="rId6"/>
    <p:sldId id="259" r:id="rId7"/>
    <p:sldId id="280" r:id="rId8"/>
    <p:sldId id="271" r:id="rId9"/>
    <p:sldId id="276" r:id="rId10"/>
    <p:sldId id="263" r:id="rId11"/>
    <p:sldId id="277" r:id="rId12"/>
    <p:sldId id="278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2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F73-4B79-49BF-9121-4D957A2E524A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8267-D90B-4D29-B6A6-856F44CC9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3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F73-4B79-49BF-9121-4D957A2E524A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8267-D90B-4D29-B6A6-856F44CC9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105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F73-4B79-49BF-9121-4D957A2E524A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8267-D90B-4D29-B6A6-856F44CC9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21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F73-4B79-49BF-9121-4D957A2E524A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8267-D90B-4D29-B6A6-856F44CC9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72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F73-4B79-49BF-9121-4D957A2E524A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8267-D90B-4D29-B6A6-856F44CC9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03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F73-4B79-49BF-9121-4D957A2E524A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8267-D90B-4D29-B6A6-856F44CC9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29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F73-4B79-49BF-9121-4D957A2E524A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8267-D90B-4D29-B6A6-856F44CC9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26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F73-4B79-49BF-9121-4D957A2E524A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8267-D90B-4D29-B6A6-856F44CC9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229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F73-4B79-49BF-9121-4D957A2E524A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8267-D90B-4D29-B6A6-856F44CC9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862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F73-4B79-49BF-9121-4D957A2E524A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8267-D90B-4D29-B6A6-856F44CC9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453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F73-4B79-49BF-9121-4D957A2E524A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8267-D90B-4D29-B6A6-856F44CC9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14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AAF73-4B79-49BF-9121-4D957A2E524A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68267-D90B-4D29-B6A6-856F44CC9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112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озяин\Desktop\14040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C0099"/>
                </a:solidFill>
              </a:rPr>
              <a:t/>
            </a:r>
            <a:br>
              <a:rPr lang="ru-RU" dirty="0" smtClean="0">
                <a:solidFill>
                  <a:srgbClr val="CC0099"/>
                </a:solidFill>
              </a:rPr>
            </a:br>
            <a:r>
              <a:rPr lang="ru-RU" dirty="0">
                <a:solidFill>
                  <a:srgbClr val="CC0099"/>
                </a:solidFill>
              </a:rPr>
              <a:t/>
            </a:r>
            <a:br>
              <a:rPr lang="ru-RU" dirty="0">
                <a:solidFill>
                  <a:srgbClr val="CC0099"/>
                </a:solidFill>
              </a:rPr>
            </a:br>
            <a:r>
              <a:rPr lang="ru-RU" dirty="0" smtClean="0">
                <a:solidFill>
                  <a:srgbClr val="CC0099"/>
                </a:solidFill>
              </a:rPr>
              <a:t/>
            </a:r>
            <a:br>
              <a:rPr lang="ru-RU" dirty="0" smtClean="0">
                <a:solidFill>
                  <a:srgbClr val="CC0099"/>
                </a:solidFill>
              </a:rPr>
            </a:br>
            <a:r>
              <a:rPr lang="ru-RU" dirty="0" smtClean="0">
                <a:solidFill>
                  <a:srgbClr val="CC0099"/>
                </a:solidFill>
              </a:rPr>
              <a:t>8 МАРТА</a:t>
            </a:r>
            <a:br>
              <a:rPr lang="ru-RU" dirty="0" smtClean="0">
                <a:solidFill>
                  <a:srgbClr val="CC0099"/>
                </a:solidFill>
              </a:rPr>
            </a:br>
            <a:r>
              <a:rPr lang="ru-RU" dirty="0" smtClean="0">
                <a:solidFill>
                  <a:srgbClr val="CC0099"/>
                </a:solidFill>
              </a:rPr>
              <a:t>Группа10 «Светлячки</a:t>
            </a:r>
            <a:r>
              <a:rPr lang="ru-RU" dirty="0" smtClean="0">
                <a:solidFill>
                  <a:srgbClr val="CC0099"/>
                </a:solidFill>
              </a:rPr>
              <a:t>»</a:t>
            </a:r>
            <a:r>
              <a:rPr lang="ru-RU" dirty="0" smtClean="0">
                <a:solidFill>
                  <a:srgbClr val="CC0099"/>
                </a:solidFill>
              </a:rPr>
              <a:t/>
            </a:r>
            <a:br>
              <a:rPr lang="ru-RU" dirty="0" smtClean="0">
                <a:solidFill>
                  <a:srgbClr val="CC0099"/>
                </a:solidFill>
              </a:rPr>
            </a:br>
            <a:r>
              <a:rPr lang="ru-RU" dirty="0" smtClean="0">
                <a:solidFill>
                  <a:srgbClr val="CC0099"/>
                </a:solidFill>
              </a:rPr>
              <a:t/>
            </a:r>
            <a:br>
              <a:rPr lang="ru-RU" dirty="0" smtClean="0">
                <a:solidFill>
                  <a:srgbClr val="CC0099"/>
                </a:solidFill>
              </a:rPr>
            </a:br>
            <a:r>
              <a:rPr lang="ru-RU" dirty="0" smtClean="0">
                <a:solidFill>
                  <a:srgbClr val="CC0099"/>
                </a:solidFill>
              </a:rPr>
              <a:t>                                                          </a:t>
            </a:r>
            <a:br>
              <a:rPr lang="ru-RU" dirty="0" smtClean="0">
                <a:solidFill>
                  <a:srgbClr val="CC0099"/>
                </a:solidFill>
              </a:rPr>
            </a:br>
            <a:r>
              <a:rPr lang="ru-RU" dirty="0">
                <a:solidFill>
                  <a:srgbClr val="CC0099"/>
                </a:solidFill>
              </a:rPr>
              <a:t/>
            </a:r>
            <a:br>
              <a:rPr lang="ru-RU" dirty="0">
                <a:solidFill>
                  <a:srgbClr val="CC0099"/>
                </a:solidFill>
              </a:rPr>
            </a:br>
            <a:r>
              <a:rPr lang="ru-RU" dirty="0" smtClean="0">
                <a:solidFill>
                  <a:srgbClr val="CC0099"/>
                </a:solidFill>
              </a:rPr>
              <a:t/>
            </a:r>
            <a:br>
              <a:rPr lang="ru-RU" dirty="0" smtClean="0">
                <a:solidFill>
                  <a:srgbClr val="CC0099"/>
                </a:solidFill>
              </a:rPr>
            </a:br>
            <a:r>
              <a:rPr lang="ru-RU" sz="2800" dirty="0" smtClean="0"/>
              <a:t>Презентацию </a:t>
            </a:r>
            <a:r>
              <a:rPr lang="ru-RU" sz="2800" dirty="0" smtClean="0"/>
              <a:t>подготовила воспитатель </a:t>
            </a:r>
            <a:r>
              <a:rPr lang="ru-RU" sz="2800" dirty="0" smtClean="0"/>
              <a:t>Галахова Н.В.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503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14040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1121" y="0"/>
            <a:ext cx="9235121" cy="688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01" y="0"/>
            <a:ext cx="4562215" cy="141763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C0099"/>
                </a:solidFill>
              </a:rPr>
              <a:t>В  день весенний всё сверкает</a:t>
            </a:r>
            <a:br>
              <a:rPr lang="ru-RU" sz="2400" dirty="0" smtClean="0">
                <a:solidFill>
                  <a:srgbClr val="CC0099"/>
                </a:solidFill>
              </a:rPr>
            </a:br>
            <a:r>
              <a:rPr lang="ru-RU" sz="2400" dirty="0" smtClean="0">
                <a:solidFill>
                  <a:srgbClr val="CC0099"/>
                </a:solidFill>
              </a:rPr>
              <a:t>И кругом  мимоз букеты.</a:t>
            </a:r>
            <a:br>
              <a:rPr lang="ru-RU" sz="2400" dirty="0" smtClean="0">
                <a:solidFill>
                  <a:srgbClr val="CC0099"/>
                </a:solidFill>
              </a:rPr>
            </a:br>
            <a:r>
              <a:rPr lang="ru-RU" sz="2400" dirty="0" smtClean="0">
                <a:solidFill>
                  <a:srgbClr val="CC0099"/>
                </a:solidFill>
              </a:rPr>
              <a:t>Мы, мальчишки поздравляем</a:t>
            </a:r>
            <a:br>
              <a:rPr lang="ru-RU" sz="2400" dirty="0" smtClean="0">
                <a:solidFill>
                  <a:srgbClr val="CC0099"/>
                </a:solidFill>
              </a:rPr>
            </a:br>
            <a:r>
              <a:rPr lang="ru-RU" sz="2400" dirty="0" smtClean="0">
                <a:solidFill>
                  <a:srgbClr val="CC0099"/>
                </a:solidFill>
              </a:rPr>
              <a:t>Милых женщин всей планеты!</a:t>
            </a:r>
            <a:endParaRPr lang="ru-RU" sz="2400" dirty="0">
              <a:solidFill>
                <a:srgbClr val="CC0099"/>
              </a:solidFill>
            </a:endParaRPr>
          </a:p>
        </p:txBody>
      </p:sp>
      <p:pic>
        <p:nvPicPr>
          <p:cNvPr id="7170" name="Picture 2" descr="C:\Users\Хозяин\Desktop\P10704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4954520" cy="38899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Хозяин\Desktop\P10703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82" y="2420888"/>
            <a:ext cx="5297662" cy="4248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534939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озяин\Desktop\14040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0959"/>
            <a:ext cx="9155400" cy="687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Хозяин\Desktop\P10704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250" y="216982"/>
            <a:ext cx="8424936" cy="55823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77709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озяин\Desktop\14040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0959"/>
            <a:ext cx="9155400" cy="687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Хозяин\Desktop\P10704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1682"/>
            <a:ext cx="8064896" cy="5633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CC0099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693273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Хозяин\Desktop\14040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6416"/>
            <a:ext cx="9166488" cy="684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16"/>
            <a:ext cx="8229600" cy="190041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C0099"/>
                </a:solidFill>
              </a:rPr>
              <a:t>С первой капелью,</a:t>
            </a:r>
            <a:br>
              <a:rPr lang="ru-RU" sz="2800" dirty="0" smtClean="0">
                <a:solidFill>
                  <a:srgbClr val="CC0099"/>
                </a:solidFill>
              </a:rPr>
            </a:br>
            <a:r>
              <a:rPr lang="ru-RU" sz="2800" dirty="0" smtClean="0">
                <a:solidFill>
                  <a:srgbClr val="CC0099"/>
                </a:solidFill>
              </a:rPr>
              <a:t>С  последней  метелью,       </a:t>
            </a:r>
            <a:br>
              <a:rPr lang="ru-RU" sz="2800" dirty="0" smtClean="0">
                <a:solidFill>
                  <a:srgbClr val="CC0099"/>
                </a:solidFill>
              </a:rPr>
            </a:br>
            <a:r>
              <a:rPr lang="ru-RU" sz="2800" dirty="0">
                <a:solidFill>
                  <a:srgbClr val="CC0099"/>
                </a:solidFill>
              </a:rPr>
              <a:t> </a:t>
            </a:r>
            <a:r>
              <a:rPr lang="ru-RU" sz="2800" dirty="0" smtClean="0">
                <a:solidFill>
                  <a:srgbClr val="CC0099"/>
                </a:solidFill>
              </a:rPr>
              <a:t>С праздником ранней весны</a:t>
            </a:r>
            <a:r>
              <a:rPr lang="ru-RU" sz="2800" dirty="0">
                <a:solidFill>
                  <a:srgbClr val="CC0099"/>
                </a:solidFill>
              </a:rPr>
              <a:t/>
            </a:r>
            <a:br>
              <a:rPr lang="ru-RU" sz="2800" dirty="0">
                <a:solidFill>
                  <a:srgbClr val="CC0099"/>
                </a:solidFill>
              </a:rPr>
            </a:br>
            <a:r>
              <a:rPr lang="ru-RU" sz="2800" dirty="0" smtClean="0">
                <a:solidFill>
                  <a:srgbClr val="CC0099"/>
                </a:solidFill>
              </a:rPr>
              <a:t>Вас поздравляем, сердечно желаем</a:t>
            </a:r>
            <a:br>
              <a:rPr lang="ru-RU" sz="2800" dirty="0" smtClean="0">
                <a:solidFill>
                  <a:srgbClr val="CC0099"/>
                </a:solidFill>
              </a:rPr>
            </a:br>
            <a:r>
              <a:rPr lang="ru-RU" sz="2800" dirty="0" smtClean="0">
                <a:solidFill>
                  <a:srgbClr val="CC0099"/>
                </a:solidFill>
              </a:rPr>
              <a:t>Радости, счастья, здоровья, любви!</a:t>
            </a:r>
            <a:endParaRPr lang="ru-RU" sz="2800" dirty="0">
              <a:solidFill>
                <a:srgbClr val="CC0099"/>
              </a:solidFill>
            </a:endParaRPr>
          </a:p>
        </p:txBody>
      </p:sp>
      <p:pic>
        <p:nvPicPr>
          <p:cNvPr id="4" name="Picture 2" descr="C:\Users\Хозяин\Desktop\P10704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688632" cy="468052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8498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14040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3" y="0"/>
            <a:ext cx="9235121" cy="688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C0099"/>
                </a:solidFill>
              </a:rPr>
              <a:t>Солнце светит за окном,                                                                                                Снега  стало меньше.</a:t>
            </a:r>
            <a:br>
              <a:rPr lang="ru-RU" sz="2400" dirty="0" smtClean="0">
                <a:solidFill>
                  <a:srgbClr val="CC0099"/>
                </a:solidFill>
              </a:rPr>
            </a:br>
            <a:r>
              <a:rPr lang="ru-RU" sz="2400" dirty="0" smtClean="0">
                <a:solidFill>
                  <a:srgbClr val="CC0099"/>
                </a:solidFill>
              </a:rPr>
              <a:t>Поздравляем с женским днём</a:t>
            </a:r>
            <a:br>
              <a:rPr lang="ru-RU" sz="2400" dirty="0" smtClean="0">
                <a:solidFill>
                  <a:srgbClr val="CC0099"/>
                </a:solidFill>
              </a:rPr>
            </a:br>
            <a:r>
              <a:rPr lang="ru-RU" sz="2400" dirty="0" smtClean="0">
                <a:solidFill>
                  <a:srgbClr val="CC0099"/>
                </a:solidFill>
              </a:rPr>
              <a:t>Всех любимых женщин!</a:t>
            </a:r>
            <a:endParaRPr lang="ru-RU" sz="2400" dirty="0">
              <a:solidFill>
                <a:srgbClr val="CC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</a:t>
            </a:r>
            <a:endParaRPr lang="ru-RU" dirty="0"/>
          </a:p>
        </p:txBody>
      </p:sp>
      <p:pic>
        <p:nvPicPr>
          <p:cNvPr id="1027" name="Picture 3" descr="C:\Users\Хозяин\Desktop\P10703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217" y="1412776"/>
            <a:ext cx="7600124" cy="5157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CC0099"/>
            </a:solidFill>
            <a:prstDash val="solid"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06048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озяин\Desktop\14040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936" y="0"/>
            <a:ext cx="9155640" cy="686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Хозяин\Desktop\P10704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478607" cy="4680520"/>
          </a:xfrm>
          <a:prstGeom prst="roundRect">
            <a:avLst>
              <a:gd name="adj" fmla="val 16667"/>
            </a:avLst>
          </a:prstGeom>
          <a:ln w="38100">
            <a:solidFill>
              <a:srgbClr val="CC00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Хозяин\Desktop\P10703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44824"/>
            <a:ext cx="5256584" cy="4734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C0099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741968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14040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5121" cy="688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760" y="0"/>
            <a:ext cx="8229600" cy="134076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C0099"/>
                </a:solidFill>
              </a:rPr>
              <a:t>Принарядимся на праздник </a:t>
            </a:r>
            <a:br>
              <a:rPr lang="ru-RU" sz="2400" dirty="0" smtClean="0">
                <a:solidFill>
                  <a:srgbClr val="CC0099"/>
                </a:solidFill>
              </a:rPr>
            </a:br>
            <a:r>
              <a:rPr lang="ru-RU" sz="2400" dirty="0" smtClean="0">
                <a:solidFill>
                  <a:srgbClr val="CC0099"/>
                </a:solidFill>
              </a:rPr>
              <a:t>И покажем мастер-класс:  </a:t>
            </a:r>
            <a:br>
              <a:rPr lang="ru-RU" sz="2400" dirty="0" smtClean="0">
                <a:solidFill>
                  <a:srgbClr val="CC0099"/>
                </a:solidFill>
              </a:rPr>
            </a:br>
            <a:r>
              <a:rPr lang="ru-RU" sz="2400" dirty="0" smtClean="0">
                <a:solidFill>
                  <a:srgbClr val="CC0099"/>
                </a:solidFill>
              </a:rPr>
              <a:t>Петь, плясать без остановки</a:t>
            </a:r>
            <a:br>
              <a:rPr lang="ru-RU" sz="2400" dirty="0" smtClean="0">
                <a:solidFill>
                  <a:srgbClr val="CC0099"/>
                </a:solidFill>
              </a:rPr>
            </a:br>
            <a:r>
              <a:rPr lang="ru-RU" sz="2400" dirty="0" smtClean="0">
                <a:solidFill>
                  <a:srgbClr val="CC0099"/>
                </a:solidFill>
              </a:rPr>
              <a:t>Можем точно целый час,</a:t>
            </a:r>
            <a:endParaRPr lang="ru-RU" sz="2400" dirty="0">
              <a:solidFill>
                <a:srgbClr val="CC0099"/>
              </a:solidFill>
            </a:endParaRPr>
          </a:p>
        </p:txBody>
      </p:sp>
      <p:pic>
        <p:nvPicPr>
          <p:cNvPr id="4098" name="Picture 2" descr="C:\Users\Хозяин\Desktop\P10704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3"/>
            <a:ext cx="7920880" cy="5333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CC0099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924049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озяин\Desktop\14040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44" y="12224"/>
            <a:ext cx="9191136" cy="689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Хозяин\Desktop\P10704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64" y="510383"/>
            <a:ext cx="8064896" cy="58970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3671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Desktop\14040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3" y="0"/>
            <a:ext cx="9235121" cy="688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C0099"/>
                </a:solidFill>
              </a:rPr>
              <a:t>Звенят ручьи весенние</a:t>
            </a:r>
            <a:br>
              <a:rPr lang="ru-RU" sz="2400" dirty="0" smtClean="0">
                <a:solidFill>
                  <a:srgbClr val="CC0099"/>
                </a:solidFill>
              </a:rPr>
            </a:br>
            <a:r>
              <a:rPr lang="ru-RU" sz="2400" dirty="0" smtClean="0">
                <a:solidFill>
                  <a:srgbClr val="CC0099"/>
                </a:solidFill>
              </a:rPr>
              <a:t>И подпевают нам,</a:t>
            </a:r>
            <a:br>
              <a:rPr lang="ru-RU" sz="2400" dirty="0" smtClean="0">
                <a:solidFill>
                  <a:srgbClr val="CC0099"/>
                </a:solidFill>
              </a:rPr>
            </a:br>
            <a:r>
              <a:rPr lang="ru-RU" sz="2400" dirty="0" smtClean="0">
                <a:solidFill>
                  <a:srgbClr val="CC0099"/>
                </a:solidFill>
              </a:rPr>
              <a:t>И ярко светит солнышко</a:t>
            </a:r>
            <a:br>
              <a:rPr lang="ru-RU" sz="2400" dirty="0" smtClean="0">
                <a:solidFill>
                  <a:srgbClr val="CC0099"/>
                </a:solidFill>
              </a:rPr>
            </a:br>
            <a:r>
              <a:rPr lang="ru-RU" sz="2400" dirty="0" smtClean="0">
                <a:solidFill>
                  <a:srgbClr val="CC0099"/>
                </a:solidFill>
              </a:rPr>
              <a:t>В честь наших милых мам!</a:t>
            </a:r>
            <a:endParaRPr lang="ru-RU" sz="2400" dirty="0">
              <a:solidFill>
                <a:srgbClr val="CC0099"/>
              </a:solidFill>
            </a:endParaRPr>
          </a:p>
        </p:txBody>
      </p:sp>
      <p:pic>
        <p:nvPicPr>
          <p:cNvPr id="5122" name="Picture 2" descr="C:\Users\Хозяин\Desktop\P10704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885" y="1412776"/>
            <a:ext cx="7704856" cy="5069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54799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озяин\Desktop\14040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0959"/>
            <a:ext cx="9155400" cy="687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Хозяин\Desktop\P10704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941" y="184387"/>
            <a:ext cx="8290210" cy="5962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CC0099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373221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озяин\Desktop\14040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0959"/>
            <a:ext cx="9155400" cy="687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Хозяин\Desktop\P10703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71173"/>
            <a:ext cx="5256584" cy="39602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Хозяин\Desktop\P10703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274" y="260648"/>
            <a:ext cx="5717206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00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968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озяин\Desktop\14040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0959"/>
            <a:ext cx="9155400" cy="687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Хозяин\Desktop\P10703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664" y="199533"/>
            <a:ext cx="8242766" cy="61817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22409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25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8 МАРТА Группа10 «Светлячки»                                                               Презентацию подготовила воспитатель Галахова Н.В.   </vt:lpstr>
      <vt:lpstr>Солнце светит за окном,                                                                                                Снега  стало меньше. Поздравляем с женским днём Всех любимых женщин!</vt:lpstr>
      <vt:lpstr>Слайд 3</vt:lpstr>
      <vt:lpstr>Принарядимся на праздник  И покажем мастер-класс:   Петь, плясать без остановки Можем точно целый час,</vt:lpstr>
      <vt:lpstr>Слайд 5</vt:lpstr>
      <vt:lpstr>Звенят ручьи весенние И подпевают нам, И ярко светит солнышко В честь наших милых мам!</vt:lpstr>
      <vt:lpstr>Слайд 7</vt:lpstr>
      <vt:lpstr>Слайд 8</vt:lpstr>
      <vt:lpstr>Слайд 9</vt:lpstr>
      <vt:lpstr>В  день весенний всё сверкает И кругом  мимоз букеты. Мы, мальчишки поздравляем Милых женщин всей планеты!</vt:lpstr>
      <vt:lpstr>Слайд 11</vt:lpstr>
      <vt:lpstr>Слайд 12</vt:lpstr>
      <vt:lpstr>С первой капелью, С  последней  метелью,         С праздником ранней весны Вас поздравляем, сердечно желаем Радости, счастья, здоровья, любви!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МАРТА Презентацию подготовила Галахова Н.В.</dc:title>
  <dc:creator>Хозяин</dc:creator>
  <cp:lastModifiedBy>Детский Сад №239</cp:lastModifiedBy>
  <cp:revision>22</cp:revision>
  <dcterms:created xsi:type="dcterms:W3CDTF">2017-03-05T14:24:09Z</dcterms:created>
  <dcterms:modified xsi:type="dcterms:W3CDTF">2017-03-07T03:20:50Z</dcterms:modified>
</cp:coreProperties>
</file>