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88873-C4FF-46DD-AA2D-001CFFFA36CF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DDEF1-526C-4E08-B0A6-5EDE38B5C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19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DEF1-526C-4E08-B0A6-5EDE38B5CCC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11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826-FE6F-46FE-B45A-AEC820115A96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3188-C9D1-48D4-8194-35FCF95A0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826-FE6F-46FE-B45A-AEC820115A96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3188-C9D1-48D4-8194-35FCF95A0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826-FE6F-46FE-B45A-AEC820115A96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3188-C9D1-48D4-8194-35FCF95A0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826-FE6F-46FE-B45A-AEC820115A96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3188-C9D1-48D4-8194-35FCF95A0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826-FE6F-46FE-B45A-AEC820115A96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3188-C9D1-48D4-8194-35FCF95A0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826-FE6F-46FE-B45A-AEC820115A96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3188-C9D1-48D4-8194-35FCF95A0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826-FE6F-46FE-B45A-AEC820115A96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3188-C9D1-48D4-8194-35FCF95A0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826-FE6F-46FE-B45A-AEC820115A96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3188-C9D1-48D4-8194-35FCF95A0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826-FE6F-46FE-B45A-AEC820115A96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3188-C9D1-48D4-8194-35FCF95A0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826-FE6F-46FE-B45A-AEC820115A96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3188-C9D1-48D4-8194-35FCF95A0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826-FE6F-46FE-B45A-AEC820115A96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3188-C9D1-48D4-8194-35FCF95A07F3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5DB9826-FE6F-46FE-B45A-AEC820115A96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D413188-C9D1-48D4-8194-35FCF95A07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1171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/>
              <a:t> </a:t>
            </a:r>
            <a:r>
              <a:rPr lang="ru-RU" sz="8800" dirty="0" smtClean="0">
                <a:solidFill>
                  <a:srgbClr val="FF0000"/>
                </a:solidFill>
              </a:rPr>
              <a:t>8 марта</a:t>
            </a:r>
            <a:br>
              <a:rPr lang="ru-RU" sz="88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группа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093296"/>
            <a:ext cx="8424936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воспитатель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Ботвинова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Э.Ю.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1508"/>
            <a:ext cx="5400600" cy="369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6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 descr="картинки цветы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63" y="1806575"/>
            <a:ext cx="4922473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4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Встану утром рано,</a:t>
            </a:r>
            <a:b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Поцелую маму.</a:t>
            </a:r>
            <a:b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Подарю цветов букет - </a:t>
            </a:r>
            <a:b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мамы в мире нет!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Николай\Desktop\Новая папка (3)\IMG-20170306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133600"/>
            <a:ext cx="607695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букет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" y="260648"/>
            <a:ext cx="2421208" cy="181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картинки букет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92" y="404664"/>
            <a:ext cx="2421208" cy="181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4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2050" name="Picture 2" descr="C:\Users\Николай\Desktop\Новая папка (3)\IMG-20170306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1224136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Фильм, фильм, фильм!</a:t>
            </a:r>
            <a:endParaRPr lang="ru-RU" sz="36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Николай\Desktop\Новая папка (3)\IMG-20170306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4386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иколай\Desktop\Новая папка (3)\IMG-20170306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61995"/>
            <a:ext cx="4644008" cy="309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Бабочка цветочн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9145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Бабочка цветочн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19145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Бабочка цветочн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597" y="332656"/>
            <a:ext cx="19145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9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34963" cy="187220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Весенний праздник на дворе –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Веселый, теплый самый.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улыбаются светло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бабушки и мамы.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Николай\Desktop\Новая папка (3)\IMG-20170306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47296"/>
            <a:ext cx="7022307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цвет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25"/>
            <a:ext cx="2411760" cy="198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ртинки цвет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2825"/>
            <a:ext cx="2411760" cy="198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и цвет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07" y="22322"/>
            <a:ext cx="2411760" cy="198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5122" name="Picture 2" descr="C:\Users\Николай\Desktop\Новая папка (3)\IMG-20170306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271"/>
            <a:ext cx="9231893" cy="683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6146" name="Picture 2" descr="C:\Users\Николай\Desktop\Новая папка (3)\IMG-20170306-WA001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" y="0"/>
            <a:ext cx="5077544" cy="33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иколай\Desktop\Новая папка (3)\IMG-20170306-WA0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07605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Николай\Desktop\Новая папка (3)\IMG-20170306-WA0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54" y="1"/>
            <a:ext cx="3976546" cy="326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Николай\Desktop\Новая папка (3)\IMG-20170306-WA00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54" y="3429000"/>
            <a:ext cx="40575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7170" name="Picture 2" descr="C:\Users\Николай\Desktop\Новая папка (3)\IMG-20170306-WA00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9" y="2526"/>
            <a:ext cx="9177359" cy="685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2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на ложках!</a:t>
            </a:r>
            <a:endParaRPr lang="ru-RU" sz="40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Николай\Desktop\Новая папка (3)\IMG-20170306-WA00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079332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цвет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315416"/>
            <a:ext cx="32766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88</TotalTime>
  <Words>33</Words>
  <Application>Microsoft Office PowerPoint</Application>
  <PresentationFormat>Экран (4:3)</PresentationFormat>
  <Paragraphs>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 8 марта 9 группа</vt:lpstr>
      <vt:lpstr>Встану утром рано, Поцелую маму. Подарю цветов букет -  Лучше мамы в мире нет!</vt:lpstr>
      <vt:lpstr>Презентация PowerPoint</vt:lpstr>
      <vt:lpstr>Фильм, фильм, фильм!</vt:lpstr>
      <vt:lpstr>Весенний праздник на дворе – Веселый, теплый самый. Нам улыбаются светло Все бабушки и мамы.</vt:lpstr>
      <vt:lpstr>Презентация PowerPoint</vt:lpstr>
      <vt:lpstr>Презентация PowerPoint</vt:lpstr>
      <vt:lpstr>Презентация PowerPoint</vt:lpstr>
      <vt:lpstr>Играем на ложках!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</dc:title>
  <dc:creator>Николай</dc:creator>
  <cp:lastModifiedBy>Николай</cp:lastModifiedBy>
  <cp:revision>11</cp:revision>
  <dcterms:created xsi:type="dcterms:W3CDTF">2016-02-25T13:46:55Z</dcterms:created>
  <dcterms:modified xsi:type="dcterms:W3CDTF">2017-03-08T15:24:41Z</dcterms:modified>
</cp:coreProperties>
</file>