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1" r:id="rId10"/>
    <p:sldId id="272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3548" autoAdjust="0"/>
  </p:normalViewPr>
  <p:slideViewPr>
    <p:cSldViewPr>
      <p:cViewPr varScale="1">
        <p:scale>
          <a:sx n="62" d="100"/>
          <a:sy n="62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27146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№ 6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Воспитатели: Боровских Е.С.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Шеерман О.А.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катерина Сергеевна\Desktop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мамами!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Екатерина Сергеевна\Desktop\прпргп\SAM_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038600" cy="3028950"/>
          </a:xfrm>
          <a:prstGeom prst="rect">
            <a:avLst/>
          </a:prstGeom>
          <a:noFill/>
        </p:spPr>
      </p:pic>
      <p:pic>
        <p:nvPicPr>
          <p:cNvPr id="18436" name="Picture 4" descr="C:\Users\Екатерина Сергеевна\Desktop\прпргп\SAM_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катерина Сергеевна\Desktop\ф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9138" y="0"/>
            <a:ext cx="986313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C:\Users\Екатерина Сергеевна\Desktop\прпргп\SAM_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85728"/>
            <a:ext cx="5028445" cy="43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Екатерина Сергеевна\Desktop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C:\Users\Екатерина Сергеевна\Desktop\прпргп\SAM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4299718" cy="3529016"/>
          </a:xfrm>
          <a:prstGeom prst="rect">
            <a:avLst/>
          </a:prstGeom>
          <a:noFill/>
        </p:spPr>
      </p:pic>
      <p:pic>
        <p:nvPicPr>
          <p:cNvPr id="2055" name="Picture 7" descr="C:\Users\Екатерина Сергеевна\Desktop\прпргп\SAM_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4377118" cy="357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катерина Сергеевна\Desktop\ф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Екатерина Сергеевна\Desktop\прпргп\SAM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91645">
            <a:off x="339861" y="2019444"/>
            <a:ext cx="3995257" cy="4047879"/>
          </a:xfrm>
          <a:prstGeom prst="rect">
            <a:avLst/>
          </a:prstGeom>
          <a:noFill/>
        </p:spPr>
      </p:pic>
      <p:pic>
        <p:nvPicPr>
          <p:cNvPr id="19460" name="Picture 4" descr="C:\Users\Екатерина Сергеевна\Desktop\прпргп\SAM_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32387"/>
            <a:ext cx="4460358" cy="334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катерина Сергеевна\Desktop\ф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Поздравление от Веснушки и ее подружек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21507" name="Picture 3" descr="C:\Users\Екатерина Сергеевна\Desktop\прпргп\SAM_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302281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катерина Сергеевна\Desktop\ф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C:\Users\Екатерина Сергеевна\Desktop\прпргп\SAM_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038600" cy="3028950"/>
          </a:xfrm>
          <a:prstGeom prst="rect">
            <a:avLst/>
          </a:prstGeom>
          <a:noFill/>
        </p:spPr>
      </p:pic>
      <p:pic>
        <p:nvPicPr>
          <p:cNvPr id="24580" name="Picture 4" descr="C:\Users\Екатерина Сергеевна\Desktop\прпргп\SAM_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катерина Сергеевна\Desktop\ф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C:\Users\Екатерина Сергеевна\Desktop\прпргп\SAM_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7500958" cy="564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катерина Сергеевна\Desktop\ф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Екатерина Сергеевна\Desktop\прпргп\SAM_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6064"/>
            <a:ext cx="3557621" cy="5890099"/>
          </a:xfrm>
          <a:prstGeom prst="rect">
            <a:avLst/>
          </a:prstGeom>
          <a:noFill/>
        </p:spPr>
      </p:pic>
      <p:pic>
        <p:nvPicPr>
          <p:cNvPr id="17412" name="Picture 4" descr="C:\Users\Екатерина Сергеевна\Desktop\прпргп\SAM_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488409">
            <a:off x="4175026" y="603473"/>
            <a:ext cx="4741115" cy="355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катерина Сергеевна\Desktop\ф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"/>
            <a:ext cx="9715536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C:\Users\Екатерина Сергеевна\Desktop\прпргп\SAM_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671517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Екатерина Сергеевна\Desktop\ф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«Лиса и птички»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катерина Сергеевна\Desktop\прпргп\SAM_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46571"/>
            <a:ext cx="8072494" cy="476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Игра «Лиса и птички»</vt:lpstr>
      <vt:lpstr>Танец с мамами!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Сергеевна</dc:creator>
  <cp:lastModifiedBy>Детский Сад №239</cp:lastModifiedBy>
  <cp:revision>23</cp:revision>
  <dcterms:created xsi:type="dcterms:W3CDTF">2017-03-08T07:21:53Z</dcterms:created>
  <dcterms:modified xsi:type="dcterms:W3CDTF">2017-03-09T06:49:37Z</dcterms:modified>
</cp:coreProperties>
</file>