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684B6-B1FD-4FFA-9AB2-0F2B42EE0528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5515B-B4BC-4705-982E-A20CE94E50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684B6-B1FD-4FFA-9AB2-0F2B42EE0528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5515B-B4BC-4705-982E-A20CE94E50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684B6-B1FD-4FFA-9AB2-0F2B42EE0528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5515B-B4BC-4705-982E-A20CE94E50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684B6-B1FD-4FFA-9AB2-0F2B42EE0528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5515B-B4BC-4705-982E-A20CE94E50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684B6-B1FD-4FFA-9AB2-0F2B42EE0528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5515B-B4BC-4705-982E-A20CE94E50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684B6-B1FD-4FFA-9AB2-0F2B42EE0528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5515B-B4BC-4705-982E-A20CE94E50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684B6-B1FD-4FFA-9AB2-0F2B42EE0528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5515B-B4BC-4705-982E-A20CE94E50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684B6-B1FD-4FFA-9AB2-0F2B42EE0528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5515B-B4BC-4705-982E-A20CE94E50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684B6-B1FD-4FFA-9AB2-0F2B42EE0528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5515B-B4BC-4705-982E-A20CE94E50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684B6-B1FD-4FFA-9AB2-0F2B42EE0528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5515B-B4BC-4705-982E-A20CE94E50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684B6-B1FD-4FFA-9AB2-0F2B42EE0528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5515B-B4BC-4705-982E-A20CE94E50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684B6-B1FD-4FFA-9AB2-0F2B42EE0528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5515B-B4BC-4705-982E-A20CE94E50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857364"/>
            <a:ext cx="8643998" cy="2571768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«8 марта – день бабушек и мам»</a:t>
            </a:r>
            <a:br>
              <a:rPr lang="ru-RU" sz="4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подготовительная группа № 4</a:t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«Непоседы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Презентацию подготовила воспитатель Ефремова Е.А.</a:t>
            </a:r>
            <a:endParaRPr lang="ru-RU" sz="31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f280151cdad11ada5773fc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214290"/>
            <a:ext cx="1966212" cy="1643074"/>
          </a:xfrm>
          <a:prstGeom prst="rect">
            <a:avLst/>
          </a:prstGeom>
        </p:spPr>
      </p:pic>
      <p:pic>
        <p:nvPicPr>
          <p:cNvPr id="6" name="Рисунок 5" descr="pozdravlyaem-elenu-frantsevnu-kazanovich-19433731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29066"/>
            <a:ext cx="3524243" cy="264318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864095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исполняют танец «Подружки»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4125811"/>
            <a:ext cx="3611240" cy="27084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5523" y="2056429"/>
            <a:ext cx="3660189" cy="27451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268760"/>
            <a:ext cx="3528392" cy="264629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080119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Любимые мамы, вас поздравляем,</a:t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Счастья, улыбок, добра вам желаем!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1700808"/>
            <a:ext cx="6478488" cy="485886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489654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Поздравляем с женским днем,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Пусть войдет он в каждый дом,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Принесет он всем подарки,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букетов много ярких.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Всех теплом весны согреет,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Слезы радости – навеет!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5286411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Весенний праздник на дворе-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Веселый, теплый самый.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Нам улыбаются светло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 бабушки и мамы.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Звенят задорные ручьи-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Прощай, прощай, зима.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нам  женский день придет Весна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Отпраздновать сама.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78581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готовят подарки для любимых мам.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134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19" y="1285860"/>
            <a:ext cx="4381531" cy="3286148"/>
          </a:xfrm>
          <a:prstGeom prst="rect">
            <a:avLst/>
          </a:prstGeom>
        </p:spPr>
      </p:pic>
      <p:pic>
        <p:nvPicPr>
          <p:cNvPr id="6" name="Рисунок 5" descr="IMG_134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562" y="3357562"/>
            <a:ext cx="4298958" cy="322421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3438" y="500043"/>
            <a:ext cx="3814762" cy="1357321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Выставка рисунков для мамы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13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3" y="214290"/>
            <a:ext cx="4500594" cy="3375446"/>
          </a:xfrm>
          <a:prstGeom prst="rect">
            <a:avLst/>
          </a:prstGeom>
        </p:spPr>
      </p:pic>
      <p:pic>
        <p:nvPicPr>
          <p:cNvPr id="7" name="Рисунок 6" descr="IMG_134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620" y="2714620"/>
            <a:ext cx="5149875" cy="386240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92869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мам дети исполняют песню «Мамочка милая»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IMG_14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1428736"/>
            <a:ext cx="6786610" cy="508995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57150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Девочки исполняют танец «Радуга желаний»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_14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1214421"/>
            <a:ext cx="3965580" cy="2974185"/>
          </a:xfrm>
          <a:prstGeom prst="rect">
            <a:avLst/>
          </a:prstGeom>
        </p:spPr>
      </p:pic>
      <p:pic>
        <p:nvPicPr>
          <p:cNvPr id="7" name="Рисунок 6" descr="IMG_142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3786190"/>
            <a:ext cx="3822704" cy="2867028"/>
          </a:xfrm>
          <a:prstGeom prst="rect">
            <a:avLst/>
          </a:prstGeom>
        </p:spPr>
      </p:pic>
      <p:pic>
        <p:nvPicPr>
          <p:cNvPr id="8" name="Рисунок 7" descr="IMG_142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3857628"/>
            <a:ext cx="3727453" cy="279559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785817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Мальчики рассказывают стихи о мамах, бабушках и девочках.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412" y="3429000"/>
            <a:ext cx="4309439" cy="32320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9004" y="1428516"/>
            <a:ext cx="4361904" cy="327142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864095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Танец «Волшебный цветок»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71360" y="3948122"/>
            <a:ext cx="3694160" cy="27706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48116" y="1093629"/>
            <a:ext cx="4446488" cy="33348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1495" y="3789040"/>
            <a:ext cx="3906269" cy="292970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1224135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Сольное исполнение песни «Липучка-почемучка»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465" y="1340768"/>
            <a:ext cx="4721944" cy="35414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3384384"/>
            <a:ext cx="4403328" cy="33024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78</Words>
  <Application>Microsoft Office PowerPoint</Application>
  <PresentationFormat>Экран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«8 марта – день бабушек и мам» подготовительная группа № 4 «Непоседы»  Презентацию подготовила воспитатель Ефремова Е.А.</vt:lpstr>
      <vt:lpstr>Весенний праздник на дворе- Веселый, теплый самый. Нам улыбаются светло Все бабушки и мамы. Звенят задорные ручьи- Прощай, прощай, зима. К нам  женский день придет Весна Отпраздновать сама. </vt:lpstr>
      <vt:lpstr>Дети готовят подарки для любимых мам.</vt:lpstr>
      <vt:lpstr>Выставка рисунков для мамы</vt:lpstr>
      <vt:lpstr>Для мам дети исполняют песню «Мамочка милая»</vt:lpstr>
      <vt:lpstr>Девочки исполняют танец «Радуга желаний»</vt:lpstr>
      <vt:lpstr>Мальчики рассказывают стихи о мамах, бабушках и девочках.</vt:lpstr>
      <vt:lpstr>Танец «Волшебный цветок»</vt:lpstr>
      <vt:lpstr>Сольное исполнение песни «Липучка-почемучка»</vt:lpstr>
      <vt:lpstr>Дети исполняют танец «Подружки»</vt:lpstr>
      <vt:lpstr>Любимые мамы, вас поздравляем, Счастья, улыбок, добра вам желаем!</vt:lpstr>
      <vt:lpstr>Поздравляем с женским днем, Пусть войдет он в каждый дом, Принесет он всем подарки, И букетов много ярких. Всех теплом весны согреет, Слезы радости – навеет!  Спасибо за внимание!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«8 марта – день бабушек и мам» подготовительная группа № 4 «Непоседы»</dc:title>
  <dc:creator>Пользователь Windows</dc:creator>
  <cp:lastModifiedBy>Детский Сад №239</cp:lastModifiedBy>
  <cp:revision>9</cp:revision>
  <dcterms:created xsi:type="dcterms:W3CDTF">2017-03-08T13:17:51Z</dcterms:created>
  <dcterms:modified xsi:type="dcterms:W3CDTF">2017-03-09T07:04:07Z</dcterms:modified>
</cp:coreProperties>
</file>