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FF3399"/>
    <a:srgbClr val="F193EA"/>
    <a:srgbClr val="FCE8FB"/>
    <a:srgbClr val="DCDBF5"/>
    <a:srgbClr val="FFFF66"/>
    <a:srgbClr val="FADAF8"/>
    <a:srgbClr val="897C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9"/>
          <a:stretch/>
        </p:blipFill>
        <p:spPr bwMode="auto">
          <a:xfrm>
            <a:off x="307339" y="1735419"/>
            <a:ext cx="440867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39" y="3475196"/>
            <a:ext cx="284983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3399"/>
            </a:gs>
            <a:gs pos="0">
              <a:srgbClr val="F193EA"/>
            </a:gs>
            <a:gs pos="68000">
              <a:srgbClr val="F193EA"/>
            </a:gs>
            <a:gs pos="17999">
              <a:srgbClr val="FFFF00"/>
            </a:gs>
            <a:gs pos="30000">
              <a:srgbClr val="9966FF"/>
            </a:gs>
            <a:gs pos="58000">
              <a:srgbClr val="FFFF00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22510" y="2060848"/>
            <a:ext cx="5399776" cy="2156379"/>
            <a:chOff x="2522510" y="2210379"/>
            <a:chExt cx="5399776" cy="21563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22510" y="2210379"/>
              <a:ext cx="50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286" y="3430758"/>
              <a:ext cx="3924000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820" y="440837"/>
            <a:ext cx="5213592" cy="2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0510" y="4653136"/>
            <a:ext cx="3759962" cy="72008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124745"/>
            <a:ext cx="6982544" cy="247570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 8 марта!</a:t>
            </a:r>
            <a:br>
              <a:rPr lang="ru-RU" sz="4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Счастья, радости, улыбок в этот день и навсегда!</a:t>
            </a:r>
            <a:endParaRPr lang="ru-RU" sz="4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4248472" cy="1129680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воспитатели группы: Олешко Д.Ю., Щербакова В.В.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FF3399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214290"/>
            <a:ext cx="30003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марта - праздник мам.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Тук-тук - стучится в двери к нам.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только в тот приходит дом,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помогают маме.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пол для мамы подметем,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стол накроем сами. Поможем ей сварить обед, Мы с ней споем, станцуем. Мы краскою ее портрет В подарок нарисуем. "Их не узнать, вот это да!" - Тут мама скажет людям. А мы всегда, а мы всегда, Всегда такими будем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636725/v636725252/54056/eTDOB92zW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3837598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7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4282" y="1142984"/>
            <a:ext cx="3714776" cy="55007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Бабушка моя</a:t>
            </a:r>
            <a:endParaRPr lang="ru-RU" sz="5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5"/>
            <a:ext cx="3286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бабушку мою - Маму мамину - люблю. У нее морщинок много, А на лбу седая прядь, Так и хочется потрогать, А потом поцеловать. Может быть, и я такою Буду старенькой, седою, Будут у меня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внучатки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тогда, надев очки, Одному свяжу перчатки, А другому - башмачки.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pp.userapi.com/c636725/v636725252/54020/8aon3mUHl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3571900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«Песня о маме»</a:t>
            </a:r>
            <a:endParaRPr lang="ru-RU" sz="6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pp.userapi.com/c636725/v636725252/5404d/1GH2KTIM8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929354" cy="394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Дорогие мамы, пусть ваше материнское счастье будет таким же радужным и красочным, как эта радуга</a:t>
            </a:r>
            <a:endParaRPr lang="ru-RU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p.userapi.com/c636725/v636725252/5403b/Dww3EC8MSH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00079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Дорогие женщины, весной расцветают первоцветы, пусть для вас первым весенним цветком станет именно наш танец «Волшебный цветок»</a:t>
            </a:r>
            <a:br>
              <a:rPr lang="ru-RU" sz="31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p.userapi.com/c636725/v636725252/54032/CV8UUxCqM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720060" cy="432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Если был бы я девчонкой</a:t>
            </a:r>
            <a:endParaRPr lang="ru-RU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414023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был бы я девчонкой,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бы время не терял!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 на улице не прыгал,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 рубашки постирал.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бы вымыл в кухне пол,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бы в комнате подмел,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Перемыл бы чашки, ложки,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начистил бы картошки,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свои игрушки сам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 расставил по местам!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Отчего ж я не девчонка?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бы маме так помог!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 сразу бы сказала: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«Молодчина ты, сынок!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pp.userapi.com/c636725/v636725252/54029/QT8oShLr0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90803" y="2224247"/>
            <a:ext cx="5137478" cy="340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785794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Есть много праздников в стране, Но женский день отдан Весне, Ведь только женщинам подвластно, </a:t>
            </a:r>
          </a:p>
          <a:p>
            <a:pPr algn="just"/>
            <a:r>
              <a:rPr lang="ru-RU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Создать весенний праздник - лаской.</a:t>
            </a:r>
            <a:endParaRPr lang="ru-RU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 будьте добрыми, простыми, Всегда с улыбкой на лице! Ну словом, будьте Вы такими, Как подобает быть Весне!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pp.userapi.com/c636725/v636725252/54044/jT_YEPF25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288" y="2143116"/>
            <a:ext cx="669604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74</TotalTime>
  <Words>302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 марта - копия</vt:lpstr>
      <vt:lpstr>Презентация PowerPoint</vt:lpstr>
      <vt:lpstr>Презентация PowerPoint</vt:lpstr>
      <vt:lpstr>Бабушка моя</vt:lpstr>
      <vt:lpstr>«Песня о маме»</vt:lpstr>
      <vt:lpstr> Дорогие мамы, пусть ваше материнское счастье будет таким же радужным и красочным, как эта радуга</vt:lpstr>
      <vt:lpstr>   Дорогие женщины, весной расцветают первоцветы, пусть для вас первым весенним цветком станет именно наш танец «Волшебный цветок» </vt:lpstr>
      <vt:lpstr>Если был бы я девчонкой</vt:lpstr>
      <vt:lpstr>Презентация PowerPoint</vt:lpstr>
      <vt:lpstr>Так будьте добрыми, простыми, Всегда с улыбкой на лице! Ну словом, будьте Вы такими, Как подобает быть Весне!</vt:lpstr>
      <vt:lpstr>С 8 марта! Счастья, радости, улыбок в этот день и навсегда!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Детский сад</cp:lastModifiedBy>
  <cp:revision>12</cp:revision>
  <dcterms:created xsi:type="dcterms:W3CDTF">2014-02-22T14:42:46Z</dcterms:created>
  <dcterms:modified xsi:type="dcterms:W3CDTF">2017-03-10T06:17:12Z</dcterms:modified>
</cp:coreProperties>
</file>