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4553" autoAdjust="0"/>
    <p:restoredTop sz="94660"/>
  </p:normalViewPr>
  <p:slideViewPr>
    <p:cSldViewPr>
      <p:cViewPr>
        <p:scale>
          <a:sx n="75" d="100"/>
          <a:sy n="75" d="100"/>
        </p:scale>
        <p:origin x="-16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14B9F-76A3-499B-91FE-45A32A69BFE6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3F006-7117-4FDC-AFE7-45F049C97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93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3F006-7117-4FDC-AFE7-45F049C9747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663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7244-2319-44C9-B471-1B71E4BF4D39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20EC-456B-4F49-BBEC-6D1A51B8E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77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7244-2319-44C9-B471-1B71E4BF4D39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20EC-456B-4F49-BBEC-6D1A51B8E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63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7244-2319-44C9-B471-1B71E4BF4D39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20EC-456B-4F49-BBEC-6D1A51B8E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91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7244-2319-44C9-B471-1B71E4BF4D39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20EC-456B-4F49-BBEC-6D1A51B8E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2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7244-2319-44C9-B471-1B71E4BF4D39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20EC-456B-4F49-BBEC-6D1A51B8E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2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7244-2319-44C9-B471-1B71E4BF4D39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20EC-456B-4F49-BBEC-6D1A51B8E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938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7244-2319-44C9-B471-1B71E4BF4D39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20EC-456B-4F49-BBEC-6D1A51B8E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52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7244-2319-44C9-B471-1B71E4BF4D39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20EC-456B-4F49-BBEC-6D1A51B8E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84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7244-2319-44C9-B471-1B71E4BF4D39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20EC-456B-4F49-BBEC-6D1A51B8E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47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7244-2319-44C9-B471-1B71E4BF4D39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20EC-456B-4F49-BBEC-6D1A51B8E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1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7244-2319-44C9-B471-1B71E4BF4D39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20EC-456B-4F49-BBEC-6D1A51B8E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89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>
                <a:lumMod val="0"/>
                <a:lumOff val="100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0">
              <a:schemeClr val="accent1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7244-2319-44C9-B471-1B71E4BF4D39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D20EC-456B-4F49-BBEC-6D1A51B8E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89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Праздник </a:t>
            </a:r>
            <a:b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«Мамочка любимая»</a:t>
            </a:r>
            <a:endParaRPr lang="ru-RU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151216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/>
                </a:solidFill>
                <a:latin typeface="Comic Sans MS" panose="030F0702030302020204" pitchFamily="66" charset="0"/>
              </a:rPr>
              <a:t>в</a:t>
            </a:r>
            <a:r>
              <a:rPr lang="ru-RU" sz="40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группе № 2 «Гномики»</a:t>
            </a:r>
            <a:endParaRPr lang="ru-RU" sz="40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Детский сад\Pictures\0_b6593_23042ea0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3335107" cy="333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38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СПАСИБО ЗА ВНИМАНИЕ!</a:t>
            </a:r>
            <a:endParaRPr lang="ru-RU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97152"/>
            <a:ext cx="5364088" cy="1329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Презентацию подготовила: воспитатель  Киндер Н. В.</a:t>
            </a:r>
            <a:endParaRPr lang="ru-RU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User\Documents\IMG-20170306-WA0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8"/>
            <a:ext cx="2941425" cy="5229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146" name="Picture 2" descr="C:\Users\Детский сад\Pictures\tcvet4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3226272" cy="284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48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В нашей группе прошел праздник «Мамочка любимая». Дети и воспитатели пригласили на праздник мам и бабушек.</a:t>
            </a:r>
            <a:endParaRPr lang="ru-RU" sz="32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5" name="Picture 3" descr="C:\Users\User\Documents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72816"/>
            <a:ext cx="3359169" cy="48245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0" name="Picture 2" descr="C:\Users\Детский сад\Pictures\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0" y="4509120"/>
            <a:ext cx="2246768" cy="203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7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Ребята для мамочек танцевали с ленточками.</a:t>
            </a:r>
            <a:endParaRPr lang="ru-RU" sz="3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User\Documents\IMG-20170306-WA0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08" y="1659984"/>
            <a:ext cx="3541008" cy="4721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099" name="Picture 3" descr="C:\Users\User\Documents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64012"/>
            <a:ext cx="2232248" cy="4687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074" name="Picture 2" descr="C:\Users\Детский сад\Pictures\243813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068" y="3645024"/>
            <a:ext cx="2304256" cy="298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0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Дети с удовольствием играли на колокольчиках, изображая звонкую капель.</a:t>
            </a:r>
            <a:endParaRPr lang="ru-RU" sz="32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3" name="Picture 3" descr="C:\Users\User\Documents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8" y="2386600"/>
            <a:ext cx="3694364" cy="34186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124" name="Picture 4" descr="C:\Users\User\Documents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257550" cy="4476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098" name="Picture 2" descr="C:\Users\Детский сад\Pictures\871264060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1352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21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Ребята спели песенку и показали в танце какие они замечательные помощники.</a:t>
            </a:r>
            <a:endParaRPr lang="ru-RU" sz="32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7" name="Picture 3" descr="C:\Users\User\Documents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9" y="2579760"/>
            <a:ext cx="3095625" cy="3457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148" name="Picture 4" descr="C:\Users\User\Documents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36911"/>
            <a:ext cx="5067300" cy="3343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462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Ребята подарили мамам танец с цветами, которым заслужили нескончаемые </a:t>
            </a:r>
            <a:r>
              <a:rPr lang="ru-RU" sz="3200" b="1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аппладисменты</a:t>
            </a:r>
            <a:r>
              <a:rPr lang="ru-RU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.</a:t>
            </a:r>
            <a:endParaRPr lang="ru-RU" sz="32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 descr="C:\Users\User\Documents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4235008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6" name="Picture 2" descr="C:\Users\User\Documents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10930"/>
            <a:ext cx="2314178" cy="44766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1055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В конце праздника ребята танцевали вместе с мамами.</a:t>
            </a:r>
            <a:endParaRPr lang="ru-RU" sz="32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 descr="C:\Users\User\Documents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3949848" cy="45030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122" name="Picture 2" descr="C:\Users\Детский сад\Pictures\flower-25630_640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32561"/>
            <a:ext cx="3467100" cy="326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8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4176464" cy="5877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  <a:latin typeface="Comic Sans MS" panose="030F0702030302020204" pitchFamily="66" charset="0"/>
              </a:rPr>
              <a:t>Мама – солнышко, цветочек,</a:t>
            </a:r>
            <a:br>
              <a:rPr lang="ru-RU" b="1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chemeClr val="tx2"/>
                </a:solidFill>
                <a:latin typeface="Comic Sans MS" panose="030F0702030302020204" pitchFamily="66" charset="0"/>
              </a:rPr>
              <a:t>Мама – воздуха глоточек,</a:t>
            </a:r>
            <a:br>
              <a:rPr lang="ru-RU" b="1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chemeClr val="tx2"/>
                </a:solidFill>
                <a:latin typeface="Comic Sans MS" panose="030F0702030302020204" pitchFamily="66" charset="0"/>
              </a:rPr>
              <a:t>Мама – радость, мама смех,</a:t>
            </a:r>
            <a:br>
              <a:rPr lang="ru-RU" b="1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chemeClr val="tx2"/>
                </a:solidFill>
                <a:latin typeface="Comic Sans MS" panose="030F0702030302020204" pitchFamily="66" charset="0"/>
              </a:rPr>
              <a:t>Наши мамы лучше </a:t>
            </a:r>
            <a: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всех!!!</a:t>
            </a:r>
            <a:r>
              <a:rPr lang="ru-RU" b="1" dirty="0">
                <a:solidFill>
                  <a:schemeClr val="tx2"/>
                </a:solidFill>
                <a:latin typeface="Comic Sans MS" panose="030F0702030302020204" pitchFamily="66" charset="0"/>
              </a:rPr>
              <a:t/>
            </a:r>
            <a:br>
              <a:rPr lang="ru-RU" b="1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endParaRPr lang="ru-RU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User\Documents\IMG-20170306-WA0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705875" cy="49411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8194" name="Picture 2" descr="C:\Users\Детский сад\Pictures\201106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19010"/>
            <a:ext cx="2399928" cy="223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0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cuments\IMG-20170306-WA0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394472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476672"/>
            <a:ext cx="3826768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  <a:latin typeface="Comic Sans MS" panose="030F0702030302020204" pitchFamily="66" charset="0"/>
              </a:rPr>
              <a:t>Кто на свете всех милей?</a:t>
            </a:r>
            <a:br>
              <a:rPr lang="ru-RU" b="1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chemeClr val="tx2"/>
                </a:solidFill>
                <a:latin typeface="Comic Sans MS" panose="030F0702030302020204" pitchFamily="66" charset="0"/>
              </a:rPr>
              <a:t>И кто в мире краше?</a:t>
            </a:r>
            <a:br>
              <a:rPr lang="ru-RU" b="1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chemeClr val="tx2"/>
                </a:solidFill>
                <a:latin typeface="Comic Sans MS" panose="030F0702030302020204" pitchFamily="66" charset="0"/>
              </a:rPr>
              <a:t>Самый лучший друг детей —</a:t>
            </a:r>
            <a:br>
              <a:rPr lang="ru-RU" b="1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chemeClr val="tx2"/>
                </a:solidFill>
                <a:latin typeface="Comic Sans MS" panose="030F0702030302020204" pitchFamily="66" charset="0"/>
              </a:rPr>
              <a:t>Это мама наша!</a:t>
            </a:r>
            <a:br>
              <a:rPr lang="ru-RU" b="1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chemeClr val="tx2"/>
                </a:solidFill>
                <a:latin typeface="Comic Sans MS" panose="030F0702030302020204" pitchFamily="66" charset="0"/>
              </a:rPr>
              <a:t/>
            </a:r>
            <a:br>
              <a:rPr lang="ru-RU" b="1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chemeClr val="tx2"/>
                </a:solidFill>
                <a:latin typeface="Comic Sans MS" panose="030F0702030302020204" pitchFamily="66" charset="0"/>
              </a:rPr>
              <a:t/>
            </a:r>
            <a:br>
              <a:rPr lang="ru-RU" b="1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endParaRPr lang="ru-RU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 descr="C:\Users\Детский сад\Pictures\0_1190d9_18f3de65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90418"/>
            <a:ext cx="2019300" cy="211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103</Words>
  <Application>Microsoft Office PowerPoint</Application>
  <PresentationFormat>Экран (4:3)</PresentationFormat>
  <Paragraphs>13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Праздник  «Мамочка любимая»</vt:lpstr>
      <vt:lpstr>В нашей группе прошел праздник «Мамочка любимая». Дети и воспитатели пригласили на праздник мам и бабушек.</vt:lpstr>
      <vt:lpstr>Ребята для мамочек танцевали с ленточками.</vt:lpstr>
      <vt:lpstr>Дети с удовольствием играли на колокольчиках, изображая звонкую капель.</vt:lpstr>
      <vt:lpstr>Ребята спели песенку и показали в танце какие они замечательные помощники.</vt:lpstr>
      <vt:lpstr>Ребята подарили мамам танец с цветами, которым заслужили нескончаемые аппладисменты.</vt:lpstr>
      <vt:lpstr>В конце праздника ребята танцевали вместе с мамами.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 «Мамочка любимая»</dc:title>
  <dc:creator>Владислав</dc:creator>
  <cp:lastModifiedBy>Детский сад</cp:lastModifiedBy>
  <cp:revision>8</cp:revision>
  <dcterms:created xsi:type="dcterms:W3CDTF">2017-03-06T13:22:35Z</dcterms:created>
  <dcterms:modified xsi:type="dcterms:W3CDTF">2017-03-09T07:15:45Z</dcterms:modified>
</cp:coreProperties>
</file>