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8 </a:t>
            </a:r>
            <a:r>
              <a:rPr lang="ru-RU" dirty="0" err="1" smtClean="0"/>
              <a:t>МАРТа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группа №8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воспитатель Воеводина М.В.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Яркий </a:t>
            </a: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день, весенний день</a:t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Весело звенит капель,</a:t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Радостно весну встречаем,</a:t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Мамин праздник отмечаем.</a:t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Содержимое 3" descr="aATAzhHRVT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99521">
            <a:off x="4344578" y="1895578"/>
            <a:ext cx="3352800" cy="4470399"/>
          </a:xfrm>
        </p:spPr>
      </p:pic>
      <p:pic>
        <p:nvPicPr>
          <p:cNvPr id="5" name="Рисунок 4" descr="aNksty7BCQ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3371">
            <a:off x="365373" y="2011101"/>
            <a:ext cx="3314902" cy="44198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день весенний радостный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Маму поздравляем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жизни долгой радостной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от души желаем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weSmjjbRs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2514600"/>
            <a:ext cx="3150990" cy="4201319"/>
          </a:xfrm>
        </p:spPr>
      </p:pic>
      <p:pic>
        <p:nvPicPr>
          <p:cNvPr id="5" name="Рисунок 4" descr="anERhhva2V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360045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320040"/>
            <a:ext cx="4495800" cy="13563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Я хоть маленький совсем,</a:t>
            </a:r>
            <a:br>
              <a:rPr lang="ru-RU" sz="2000" dirty="0" smtClean="0"/>
            </a:br>
            <a:r>
              <a:rPr lang="ru-RU" sz="2000" dirty="0" smtClean="0"/>
              <a:t>но  скажу я людям всем</a:t>
            </a:r>
            <a:br>
              <a:rPr lang="ru-RU" sz="2000" dirty="0" smtClean="0"/>
            </a:br>
            <a:r>
              <a:rPr lang="ru-RU" sz="2000" dirty="0" smtClean="0"/>
              <a:t>Что добрее и умней ,</a:t>
            </a:r>
            <a:br>
              <a:rPr lang="ru-RU" sz="2000" dirty="0" smtClean="0"/>
            </a:br>
            <a:r>
              <a:rPr lang="ru-RU" sz="2000" dirty="0" smtClean="0"/>
              <a:t>нет мамочки моей</a:t>
            </a:r>
            <a:endParaRPr lang="ru-RU" sz="2000" dirty="0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36454" cy="2189163"/>
          </a:xfrm>
        </p:spPr>
      </p:pic>
      <p:pic>
        <p:nvPicPr>
          <p:cNvPr id="5" name="Рисунок 4" descr="3UCAWmO7x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362200"/>
            <a:ext cx="5791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320040"/>
            <a:ext cx="4343400" cy="14325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Пусть вам солнце ярко светит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пусть сады для вас цветут,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пусть не знают горя дети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 счастливыми растут!!!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etBYPCSq4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03470">
            <a:off x="186944" y="2699300"/>
            <a:ext cx="3833284" cy="2874963"/>
          </a:xfrm>
        </p:spPr>
      </p:pic>
      <p:pic>
        <p:nvPicPr>
          <p:cNvPr id="5" name="Рисунок 4" descr="qKeKfYUAY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752600"/>
            <a:ext cx="3657600" cy="4876800"/>
          </a:xfrm>
          <a:prstGeom prst="rect">
            <a:avLst/>
          </a:prstGeom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"/>
            <a:ext cx="2785241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Солнышко в небе ярко сияет</a:t>
            </a:r>
            <a:br>
              <a:rPr lang="ru-RU" sz="2800" dirty="0" smtClean="0"/>
            </a:br>
            <a:r>
              <a:rPr lang="ru-RU" sz="2800" dirty="0" smtClean="0"/>
              <a:t>мам и ребят танцевать приглашает</a:t>
            </a:r>
            <a:endParaRPr lang="ru-RU" sz="2800" dirty="0"/>
          </a:p>
        </p:txBody>
      </p:sp>
      <p:pic>
        <p:nvPicPr>
          <p:cNvPr id="4" name="Содержимое 3" descr="Wkx8jAjzJW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10302">
            <a:off x="457200" y="1905000"/>
            <a:ext cx="3048000" cy="2286000"/>
          </a:xfrm>
        </p:spPr>
      </p:pic>
      <p:pic>
        <p:nvPicPr>
          <p:cNvPr id="5" name="Рисунок 4" descr="YHhoRdMSl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3381">
            <a:off x="4267200" y="1905000"/>
            <a:ext cx="3048000" cy="2286000"/>
          </a:xfrm>
          <a:prstGeom prst="rect">
            <a:avLst/>
          </a:prstGeom>
        </p:spPr>
      </p:pic>
      <p:pic>
        <p:nvPicPr>
          <p:cNvPr id="6" name="Рисунок 5" descr="atnQJc10ts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419600"/>
            <a:ext cx="297180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В этот день мы постарались,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Аккуратно причесались,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умывались, одевались,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чтобы мамы улыбались.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VsNSxQjRB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7239000" cy="4419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</TotalTime>
  <Words>33</Words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8 МАРТа  группа №8</vt:lpstr>
      <vt:lpstr>       Яркий день, весенний день Весело звенит капель, Радостно весну встречаем, Мамин праздник отмечаем.   </vt:lpstr>
      <vt:lpstr>В день весенний радостный Маму поздравляем жизни долгой радостной от души желаем</vt:lpstr>
      <vt:lpstr>Я хоть маленький совсем, но  скажу я людям всем Что добрее и умней , нет мамочки моей</vt:lpstr>
      <vt:lpstr>Пусть вам солнце ярко светит пусть сады для вас цветут, пусть не знают горя дети и счастливыми растут!!!</vt:lpstr>
      <vt:lpstr>Солнышко в небе ярко сияет мам и ребят танцевать приглашает</vt:lpstr>
      <vt:lpstr>В этот день мы постарались, Аккуратно причесались, умывались, одевались, чтобы мамы улыбались.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Детский Сад №239</cp:lastModifiedBy>
  <cp:revision>6</cp:revision>
  <dcterms:modified xsi:type="dcterms:W3CDTF">2017-03-07T05:58:13Z</dcterms:modified>
</cp:coreProperties>
</file>