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E862B6-DD91-4FE1-B870-E2C379A1F5C6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42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2BC15DD-A4A9-4E06-B1E3-FA3AAAD7E04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3814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3483B0-731A-4DD2-B7BA-12C6EEDE628C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78879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22CABD-28D4-4248-8AA7-25BFE7D0B2D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35581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D477D7-2875-4B4C-8993-7FC7B7BFB32E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6971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F77E70-98EE-4347-AE29-1A1D020710F9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77620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6E60B9-9A13-4AB6-B110-A123BCA1D391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248226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696B03-A417-40C2-BAB2-235DD1090CC5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5226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CED15C-899C-42FA-A272-3DDA7682EFDB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7732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B9A703-B974-4927-9F25-58C1B35A950F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01188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7DAAE-FF9A-4C4C-9936-EAE5E092D631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49975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35A9A-AF86-4721-92BF-AE686846C0DF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2486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929C31-D01C-4DE2-AE37-4CEE04B2A80F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92055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4F1541C-6D4A-4CA1-B132-285E646E8392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8635"/>
            <a:ext cx="10080000" cy="8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611156" y="779441"/>
            <a:ext cx="8388844" cy="205303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x-none"/>
              <a:t/>
            </a:r>
            <a:br>
              <a:rPr lang="x-none"/>
            </a:br>
            <a:r>
              <a:rPr lang="x-none"/>
              <a:t/>
            </a:r>
            <a:br>
              <a:rPr lang="x-none"/>
            </a:br>
            <a:r>
              <a:rPr lang="x-none"/>
              <a:t/>
            </a:r>
            <a:br>
              <a:rPr lang="x-none"/>
            </a:br>
            <a:r>
              <a:rPr lang="x-none"/>
              <a:t/>
            </a:r>
            <a:br>
              <a:rPr lang="x-none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x-none" sz="4800" i="1" smtClean="0">
                <a:solidFill>
                  <a:srgbClr val="FF0000"/>
                </a:solidFill>
              </a:rPr>
              <a:t>С праздником</a:t>
            </a:r>
            <a:r>
              <a:rPr lang="ru-RU" sz="4800" i="1" dirty="0" smtClean="0">
                <a:solidFill>
                  <a:srgbClr val="FF0000"/>
                </a:solidFill>
              </a:rPr>
              <a:t>,</a:t>
            </a:r>
            <a:r>
              <a:rPr lang="x-none" sz="4800" i="1" smtClean="0">
                <a:solidFill>
                  <a:srgbClr val="FF0000"/>
                </a:solidFill>
              </a:rPr>
              <a:t> </a:t>
            </a:r>
            <a:r>
              <a:rPr lang="x-none" sz="4800" i="1">
                <a:solidFill>
                  <a:srgbClr val="FF0000"/>
                </a:solidFill>
              </a:rPr>
              <a:t>милые мамочки</a:t>
            </a:r>
            <a:r>
              <a:rPr lang="x-none" i="1" smtClean="0">
                <a:solidFill>
                  <a:srgbClr val="FF0000"/>
                </a:solidFill>
              </a:rPr>
              <a:t>!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Группа № 7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подготовили воспитатели: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 Леонова Л.Н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Панкова Е.И.</a:t>
            </a:r>
            <a:endParaRPr lang="x-none" sz="3200" i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60" y="1224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20000" y="900000"/>
            <a:ext cx="9071640" cy="594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solidFill>
                  <a:srgbClr val="003300"/>
                </a:solidFill>
              </a:rPr>
              <a:t/>
            </a:r>
            <a:br>
              <a:rPr lang="x-none">
                <a:solidFill>
                  <a:srgbClr val="003300"/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"Дорогие наши мамы!</a:t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Очень любим Вас.</a:t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Нет прекраснее на свете</a:t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Ваших милых глаз!</a:t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С праздником!" </a:t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x-none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"Из цветной бумаги вырежу цветочек;</a:t>
            </a:r>
            <a:br>
              <a:rPr lang="x-none" sz="3200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мамочке в подарок приготовлю я...."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300000" y="4140000"/>
            <a:ext cx="27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840000" y="1620000"/>
            <a:ext cx="1620000" cy="189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440000" y="1800000"/>
            <a:ext cx="360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solidFill>
                  <a:schemeClr val="accent2">
                    <a:lumMod val="75000"/>
                  </a:schemeClr>
                </a:solidFill>
              </a:rPr>
              <a:t>"Послушайте, послушайте</a:t>
            </a:r>
            <a:br>
              <a:rPr lang="x-none" sz="3600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 sz="3600">
                <a:solidFill>
                  <a:schemeClr val="accent2">
                    <a:lumMod val="75000"/>
                  </a:schemeClr>
                </a:solidFill>
              </a:rPr>
              <a:t>Симфонию Весны...!"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940000" y="3600000"/>
            <a:ext cx="30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0" y="2036160"/>
            <a:ext cx="4140000" cy="390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36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 i="1">
                <a:solidFill>
                  <a:schemeClr val="accent2">
                    <a:lumMod val="75000"/>
                  </a:schemeClr>
                </a:solidFill>
              </a:rPr>
              <a:t>"И на лесной проталинке,</a:t>
            </a:r>
            <a:br>
              <a:rPr lang="x-none" sz="3600" i="1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 sz="3600" i="1">
                <a:solidFill>
                  <a:schemeClr val="accent2">
                    <a:lumMod val="75000"/>
                  </a:schemeClr>
                </a:solidFill>
              </a:rPr>
              <a:t>Растет Подснежник маленький..."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3960000" cy="370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860000" y="2465640"/>
            <a:ext cx="4860000" cy="473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8000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0" y="1056599"/>
            <a:ext cx="4571640" cy="18233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"Бабулю рады мы поздравить,</a:t>
            </a:r>
            <a:br>
              <a:rPr lang="x-none" sz="3200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Ведь очень любим мы ее...."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3600000"/>
            <a:ext cx="45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3960000" cy="412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36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solidFill>
                  <a:schemeClr val="accent2">
                    <a:lumMod val="75000"/>
                  </a:schemeClr>
                </a:solidFill>
              </a:rPr>
              <a:t>"С мамочкой играть хочу..."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120000" y="2880360"/>
            <a:ext cx="3240000" cy="39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360000" y="1440000"/>
            <a:ext cx="5399640" cy="4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72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0" y="1077840"/>
            <a:ext cx="4680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"Как любим мы стихи о маме..."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760000" y="4140000"/>
            <a:ext cx="39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1080000" y="4320000"/>
            <a:ext cx="324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5400000">
            <a:off x="900000" y="360000"/>
            <a:ext cx="3420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900000" y="360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solidFill>
                  <a:srgbClr val="801900"/>
                </a:solidFill>
              </a:rPr>
              <a:t>"Весна, весна</a:t>
            </a:r>
            <a:br>
              <a:rPr lang="x-none" sz="3600">
                <a:solidFill>
                  <a:srgbClr val="801900"/>
                </a:solidFill>
              </a:rPr>
            </a:br>
            <a:r>
              <a:rPr lang="x-none" sz="3600">
                <a:solidFill>
                  <a:srgbClr val="801900"/>
                </a:solidFill>
              </a:rPr>
              <a:t>Приди, приди скорей...."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3600000"/>
            <a:ext cx="3960000" cy="33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40000" y="1800000"/>
            <a:ext cx="39600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0"/>
            <a:ext cx="10079640" cy="77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6120000" y="720000"/>
            <a:ext cx="2880000" cy="3190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"Мамочка любимая руку дай скорей!</a:t>
            </a:r>
            <a:br>
              <a:rPr lang="x-none" sz="3200">
                <a:solidFill>
                  <a:schemeClr val="accent2">
                    <a:lumMod val="75000"/>
                  </a:schemeClr>
                </a:solidFill>
              </a:rPr>
            </a:br>
            <a:r>
              <a:rPr lang="x-none" sz="3200">
                <a:solidFill>
                  <a:schemeClr val="accent2">
                    <a:lumMod val="75000"/>
                  </a:schemeClr>
                </a:solidFill>
              </a:rPr>
              <a:t>Кружимся – покружимся в танце побыстрей.</a:t>
            </a:r>
            <a:r>
              <a:rPr lang="x-none" sz="3200">
                <a:solidFill>
                  <a:srgbClr val="4B1F6F"/>
                </a:solidFill>
              </a:rPr>
              <a:t>..!"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300000" y="4140000"/>
            <a:ext cx="3060000" cy="249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900000" y="540000"/>
            <a:ext cx="4137840" cy="402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</Words>
  <Application>Microsoft Office PowerPoint</Application>
  <PresentationFormat>Произвольный</PresentationFormat>
  <Paragraphs>10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</vt:lpstr>
      <vt:lpstr>       С праздником, милые мамочки!                                                Группа № 7                                   Презентацию подготовили воспитатели:   Леонова Л.Н Панкова Е.И.</vt:lpstr>
      <vt:lpstr>"Из цветной бумаги вырежу цветочек; мамочке в подарок приготовлю я...."</vt:lpstr>
      <vt:lpstr>"Послушайте, послушайте Симфонию Весны...!"</vt:lpstr>
      <vt:lpstr>"И на лесной проталинке, Растет Подснежник маленький..."</vt:lpstr>
      <vt:lpstr>"Бабулю рады мы поздравить, Ведь очень любим мы ее...."</vt:lpstr>
      <vt:lpstr>"С мамочкой играть хочу..."</vt:lpstr>
      <vt:lpstr>"Как любим мы стихи о маме..."</vt:lpstr>
      <vt:lpstr>"Весна, весна Приди, приди скорей...."</vt:lpstr>
      <vt:lpstr>"Мамочка любимая руку дай скорей! Кружимся – покружимся в танце побыстрей...!"</vt:lpstr>
      <vt:lpstr> "Дорогие наши мамы! Очень любим Вас. Нет прекраснее на свете Ваших милых глаз! С праздником!"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 праздником милые мамочки! </dc:title>
  <dc:creator>Детский сад</dc:creator>
  <cp:lastModifiedBy>Детский Сад №239</cp:lastModifiedBy>
  <cp:revision>10</cp:revision>
  <dcterms:created xsi:type="dcterms:W3CDTF">2009-04-16T11:32:32Z</dcterms:created>
  <dcterms:modified xsi:type="dcterms:W3CDTF">2017-03-07T01:22:41Z</dcterms:modified>
</cp:coreProperties>
</file>