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4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83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50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6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236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76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4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4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5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86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9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40A5A-FF95-499F-AE66-1E341A4201C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C19E-BC67-433E-B1A2-3027608EF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6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5/04/134647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5" y="857232"/>
            <a:ext cx="7215239" cy="42148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47664" y="5072074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Презентацию подготовила воспитатель Галахова Н.В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Группы №9, №10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49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0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Детский сад\Desktop\9мая фото\P108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5184576" cy="4581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етский сад\Desktop\9мая фото\P1080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2" y="1988840"/>
            <a:ext cx="4516939" cy="4589132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836712"/>
            <a:ext cx="378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Тематическая беседа  о  героях войны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905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inaidea.com/wp-content/uploads/2016/05/9-m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5415"/>
            <a:ext cx="91440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Детский сад\Desktop\9мая фото\P1080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786478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2071679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Изготовление открытки « С праздником  Победы!»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00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" y="16681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E:\DCIM\108_PANA\P1080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38243"/>
            <a:ext cx="4464496" cy="3976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E:\DCIM\108_PANA\P1080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946" y="146747"/>
            <a:ext cx="4408426" cy="4430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687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Творческие работы  « С Праздником </a:t>
            </a:r>
            <a:r>
              <a:rPr lang="ru-RU" i="1" dirty="0" smtClean="0"/>
              <a:t>Победы»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49967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inaidea.com/wp-content/uploads/2016/05/9-m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Детский сад\Desktop\9мая фото\P108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71678"/>
            <a:ext cx="7286676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085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" y="166816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Детский сад\Desktop\9мая фото\P108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288" y="166817"/>
            <a:ext cx="4522200" cy="4414312"/>
          </a:xfrm>
          <a:prstGeom prst="round2DiagRect">
            <a:avLst>
              <a:gd name="adj1" fmla="val 16667"/>
              <a:gd name="adj2" fmla="val 2511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Детский сад\Desktop\9мая фото\P1080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09359"/>
            <a:ext cx="4964562" cy="53485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60232" y="237397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873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inaidea.com/wp-content/uploads/2016/05/9-ma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-243408"/>
            <a:ext cx="9144000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E:\DCIM\108_PANA\P1080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708920"/>
            <a:ext cx="700092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693303" y="2239121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Праздничный концерт  «Этот день Победы»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85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F:\9 мая\images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" y="166816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660232" y="237397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DCIM\108_PANA\P10806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26" y="476672"/>
            <a:ext cx="6264696" cy="538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3" y="1484784"/>
            <a:ext cx="256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2000" i="1" dirty="0" smtClean="0">
                <a:solidFill>
                  <a:srgbClr val="FFFF00"/>
                </a:solidFill>
              </a:rPr>
              <a:t>Просмотр  фильма </a:t>
            </a:r>
          </a:p>
          <a:p>
            <a:pPr algn="ctr"/>
            <a:r>
              <a:rPr lang="ru-RU" sz="2000" i="1" dirty="0" smtClean="0">
                <a:solidFill>
                  <a:srgbClr val="FFFF00"/>
                </a:solidFill>
              </a:rPr>
              <a:t>«Пусть будет мир на     всей земле» 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89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l25.ru/wp-content/uploads/2015/05/Victory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88"/>
            <a:ext cx="9144000" cy="6826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55576" y="6203985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4272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Детский Сад №239</cp:lastModifiedBy>
  <cp:revision>16</cp:revision>
  <dcterms:created xsi:type="dcterms:W3CDTF">2017-05-03T03:55:56Z</dcterms:created>
  <dcterms:modified xsi:type="dcterms:W3CDTF">2017-05-05T02:59:28Z</dcterms:modified>
</cp:coreProperties>
</file>