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362" y="-7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727DE17-2EB7-4B6F-B0EE-EB10824D1120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33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B699392B-9081-4AB1-B249-07763A8ED78A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1773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6FFDAE-688E-47B1-B06F-EF08BF1F0B9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612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7EAE30-AA5B-46F6-AB06-ADDD7C2A8727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3139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55F846-5BE1-4A9B-9AB7-0AB9B4AB4796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9004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B4D3CF-E45F-4C93-8421-CE7B74240031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0677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A34786-80C8-4D90-A19B-9A56AA08EA9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2694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26ED5B-17AE-4335-9C8E-2F8822FA00B3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0431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BBB414-C9CC-4A87-BE44-0BEC65E02391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2419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FBD0CB-4894-4608-B6C7-FB5F2391B03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5650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AED4ED-D129-42E6-8530-1EC03A50E3CF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7958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CCA0F2-373B-42CE-9CF4-6CC3FFA6C6E4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270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54B16B-81B0-4820-BE64-AB51D5FEE4D1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2801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A153A5E-4ED3-42A7-871A-DC6ED01D014F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84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71680" y="900000"/>
            <a:ext cx="5386680" cy="19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0">
              <a:buNone/>
              <a:tabLst/>
            </a:pPr>
            <a:r>
              <a:rPr lang="x-none" sz="4400" b="0" i="0" u="none" strike="noStrike" kern="120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rPr>
              <a:t>"Этот день Победы"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0000" y="2880000"/>
            <a:ext cx="6300000" cy="1803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1" i="0" u="none" strike="noStrike" kern="1200" spc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Тематическая</a:t>
            </a:r>
            <a:r>
              <a:rPr lang="de-DE" sz="2600" b="1" i="0" u="none" strike="noStrike" kern="1200" spc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 </a:t>
            </a:r>
            <a:r>
              <a:rPr lang="de-DE" sz="2600" b="1" i="0" u="none" strike="noStrike" kern="1200" spc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выставка</a:t>
            </a:r>
            <a:r>
              <a:rPr lang="de-DE" sz="2600" b="1" i="0" u="none" strike="noStrike" kern="1200" spc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 </a:t>
            </a:r>
            <a:br>
              <a:rPr lang="de-DE" sz="2600" b="1" i="0" u="none" strike="noStrike" kern="1200" spc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imes New Roman" pitchFamily="18"/>
              </a:rPr>
            </a:br>
            <a:endParaRPr lang="de-DE" sz="2600" b="1" i="0" u="none" strike="noStrike" kern="1200" spc="0" dirty="0">
              <a:ln>
                <a:noFill/>
              </a:ln>
              <a:solidFill>
                <a:schemeClr val="accent6">
                  <a:lumMod val="50000"/>
                </a:schemeClr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2990" y="4140000"/>
            <a:ext cx="5857010" cy="285454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1" u="none" strike="noStrike" kern="120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ahoma" pitchFamily="2"/>
              </a:rPr>
              <a:t>Презентацию</a:t>
            </a:r>
            <a:r>
              <a:rPr lang="de-DE" sz="2600" b="0" i="1" u="none" strike="noStrike" kern="12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ahoma" pitchFamily="2"/>
              </a:rPr>
              <a:t>подготовила</a:t>
            </a:r>
            <a:r>
              <a:rPr lang="ru-RU" sz="2600" b="0" i="1" u="none" strike="noStrike" kern="120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ahoma" pitchFamily="2"/>
              </a:rPr>
              <a:t> воспитатель</a:t>
            </a:r>
            <a:endParaRPr lang="de-DE" sz="2600" b="0" i="1" u="none" strike="noStrike" kern="1200" dirty="0">
              <a:ln>
                <a:noFill/>
              </a:ln>
              <a:solidFill>
                <a:schemeClr val="accent6">
                  <a:lumMod val="50000"/>
                </a:schemeClr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0" i="1" u="none" strike="noStrike" kern="120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ahoma" pitchFamily="2"/>
              </a:rPr>
              <a:t>Л.Н.</a:t>
            </a:r>
            <a:r>
              <a:rPr lang="de-DE" sz="2600" b="0" i="1" u="none" strike="noStrike" kern="120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ahoma" pitchFamily="2"/>
              </a:rPr>
              <a:t>Леонова</a:t>
            </a:r>
            <a:r>
              <a:rPr lang="de-DE" sz="2600" b="0" i="1" u="none" strike="noStrike" kern="120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endParaRPr lang="de-DE" sz="2600" b="0" i="1" u="none" strike="noStrike" kern="1200" dirty="0">
              <a:ln>
                <a:noFill/>
              </a:ln>
              <a:solidFill>
                <a:schemeClr val="accent6">
                  <a:lumMod val="50000"/>
                </a:schemeClr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520000" y="844199"/>
            <a:ext cx="7020000" cy="617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700000" y="540000"/>
            <a:ext cx="6840000" cy="63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36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880000" y="540000"/>
            <a:ext cx="6970680" cy="55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72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520000" y="540000"/>
            <a:ext cx="684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36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459160" y="360000"/>
            <a:ext cx="6360840" cy="63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539982" y="993755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72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40000" y="1080000"/>
            <a:ext cx="702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397238" y="350813"/>
            <a:ext cx="6442560" cy="668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340000" y="609480"/>
            <a:ext cx="7508160" cy="634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36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160000" y="540000"/>
            <a:ext cx="684000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36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980000" y="180000"/>
            <a:ext cx="4140000" cy="391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120000" y="3240000"/>
            <a:ext cx="37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880000" y="360000"/>
            <a:ext cx="6480000" cy="59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520000" y="828719"/>
            <a:ext cx="6842160" cy="590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0"/>
            <a:ext cx="10079640" cy="75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880000" y="640800"/>
            <a:ext cx="6685920" cy="627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</Words>
  <Application>Microsoft Office PowerPoint</Application>
  <PresentationFormat>Произвольный</PresentationFormat>
  <Paragraphs>4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Default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Детский Сад №239</cp:lastModifiedBy>
  <cp:revision>9</cp:revision>
  <dcterms:created xsi:type="dcterms:W3CDTF">2009-04-16T11:32:32Z</dcterms:created>
  <dcterms:modified xsi:type="dcterms:W3CDTF">2017-05-10T07:29:47Z</dcterms:modified>
</cp:coreProperties>
</file>