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62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AF247C0-EB5B-45FB-B75B-5218FD5C7CC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89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F85224E-FA11-4AC0-AE07-548A7B4AFC9D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087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067F90-1504-48C6-AC90-64DA6CB6CB02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989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11A50-42DD-4201-9C28-F6356BDD5FD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7281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E09D86-6100-48B7-BB99-46FAC6B603D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79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07D6A-17C6-4C9E-8EA9-81768F77E097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0136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E9F16D-77D3-4FEC-B3C1-22080A7758C0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368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5186F8-6803-4B98-9C85-DA95ED62A56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327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C56A0C-2E9C-4E59-AFCB-F81EECA76AD0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8812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771400-5B19-474D-90E9-89AB04EA4668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8476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24FC87-DFB7-4979-8639-E5825FEFEB90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2617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1F027D-B779-4326-A7B2-17EB52BC37C2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032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92C0E-C6BA-4985-BC8C-6AC7DE4309D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6354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D1B2F4A-3DDD-449C-BEE5-5B91D6F29E8D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40000" y="360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solidFill>
                  <a:srgbClr val="FF0000"/>
                </a:solidFill>
              </a:rPr>
              <a:t>"Этот день Победы"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68360" y="1800000"/>
            <a:ext cx="9071640" cy="50400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r">
              <a:buNone/>
            </a:pPr>
            <a:r>
              <a:rPr lang="x-none" sz="2600" i="1">
                <a:solidFill>
                  <a:schemeClr val="tx2"/>
                </a:solidFill>
                <a:latin typeface="Times New Roman" pitchFamily="18"/>
              </a:rPr>
              <a:t>Презентацию </a:t>
            </a:r>
            <a:r>
              <a:rPr lang="x-none" sz="2600" i="1" smtClean="0">
                <a:solidFill>
                  <a:schemeClr val="tx2"/>
                </a:solidFill>
                <a:latin typeface="Times New Roman" pitchFamily="18"/>
              </a:rPr>
              <a:t>подготовили</a:t>
            </a:r>
            <a:r>
              <a:rPr lang="ru-RU" sz="2600" i="1" dirty="0" smtClean="0">
                <a:solidFill>
                  <a:schemeClr val="tx2"/>
                </a:solidFill>
                <a:latin typeface="Times New Roman" pitchFamily="18"/>
              </a:rPr>
              <a:t> воспитатели</a:t>
            </a:r>
            <a:r>
              <a:rPr lang="x-none" sz="2600" i="1" smtClean="0">
                <a:solidFill>
                  <a:schemeClr val="tx2"/>
                </a:solidFill>
                <a:latin typeface="Times New Roman" pitchFamily="18"/>
              </a:rPr>
              <a:t>:</a:t>
            </a:r>
            <a:endParaRPr lang="x-none" sz="2600" i="1">
              <a:solidFill>
                <a:schemeClr val="tx2"/>
              </a:solidFill>
              <a:latin typeface="Times New Roman" pitchFamily="18"/>
            </a:endParaRPr>
          </a:p>
          <a:p>
            <a:pPr marL="0" lvl="0" indent="0" algn="r">
              <a:buNone/>
            </a:pPr>
            <a:r>
              <a:rPr lang="x-none" sz="2600" i="1">
                <a:solidFill>
                  <a:schemeClr val="tx2"/>
                </a:solidFill>
                <a:latin typeface="Times New Roman" pitchFamily="18"/>
              </a:rPr>
              <a:t>Леонова Л.Н.</a:t>
            </a:r>
          </a:p>
          <a:p>
            <a:pPr marL="0" lvl="0" indent="0" algn="r">
              <a:buNone/>
            </a:pPr>
            <a:r>
              <a:rPr lang="x-none" sz="2600" i="1">
                <a:solidFill>
                  <a:schemeClr val="tx2"/>
                </a:solidFill>
                <a:latin typeface="Times New Roman" pitchFamily="18"/>
              </a:rPr>
              <a:t>Панкова Е.И</a:t>
            </a:r>
            <a:r>
              <a:rPr lang="x-none" sz="2600">
                <a:latin typeface="Times New Roman" pitchFamily="18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00000"/>
            <a:ext cx="10080000" cy="1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x-none" sz="2400" i="1" u="none" strike="noStrike" kern="1200" spc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 </a:t>
            </a:r>
            <a:r>
              <a:rPr lang="x-none" sz="2600" i="1" u="none" strike="noStrike" kern="1200" spc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тематическое занятие посвященное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x-none" sz="2600" i="1" u="none" strike="noStrike" kern="1200" spc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/>
            </a:r>
            <a:br>
              <a:rPr lang="x-none" sz="2600" i="1" u="none" strike="noStrike" kern="1200" spc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r>
              <a:rPr lang="x-none" sz="2600" i="1" u="none" strike="noStrike" kern="1200" spc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средняя группа №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40000" y="357840"/>
            <a:ext cx="9071640" cy="108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 smtClean="0"/>
              <a:t>Изготовление</a:t>
            </a:r>
            <a:r>
              <a:rPr lang="x-none" sz="2800" smtClean="0"/>
              <a:t> праздничны</a:t>
            </a:r>
            <a:r>
              <a:rPr lang="ru-RU" sz="2800" dirty="0" err="1" smtClean="0"/>
              <a:t>х</a:t>
            </a:r>
            <a:r>
              <a:rPr lang="x-none" sz="2800" smtClean="0"/>
              <a:t> открыт</a:t>
            </a:r>
            <a:r>
              <a:rPr lang="ru-RU" sz="2800" dirty="0" smtClean="0"/>
              <a:t>о</a:t>
            </a:r>
            <a:r>
              <a:rPr lang="x-none" sz="2800" smtClean="0"/>
              <a:t>к</a:t>
            </a:r>
            <a:endParaRPr lang="x-none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260000" y="1260000"/>
            <a:ext cx="396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580000" y="1980000"/>
            <a:ext cx="3960000" cy="39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260000" y="720000"/>
            <a:ext cx="342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040000" y="1800000"/>
            <a:ext cx="432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60000" y="900000"/>
            <a:ext cx="4320000" cy="193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Победы-девятое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мая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</a:t>
            </a:r>
            <a:b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Праздник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мира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стране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весны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</a:t>
            </a:r>
            <a:b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этот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солдат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вспоминаем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</a:t>
            </a:r>
            <a:b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Не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вернувшихся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семьи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с </a:t>
            </a:r>
            <a:r>
              <a:rPr lang="de-DE" sz="2000" i="1" u="none" strike="noStrike" kern="1200" spc="0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войны</a:t>
            </a:r>
            <a:r>
              <a:rPr lang="de-DE" sz="2000" i="1" u="none" strike="noStrike" kern="1200" spc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40000" y="2340000"/>
            <a:ext cx="41400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400000" y="2700000"/>
            <a:ext cx="378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1620000" y="360720"/>
            <a:ext cx="3600000" cy="323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20000" y="180000"/>
            <a:ext cx="3588480" cy="58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Просм</a:t>
            </a:r>
            <a:r>
              <a:rPr lang="ru-RU" sz="18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отр</a:t>
            </a:r>
            <a:r>
              <a:rPr lang="ru-RU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1800" b="1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видеофильма</a:t>
            </a:r>
            <a: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/>
            </a:r>
            <a:b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о </a:t>
            </a:r>
            <a:r>
              <a:rPr lang="de-DE" sz="18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Великой</a:t>
            </a:r>
            <a: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18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Отечественной</a:t>
            </a:r>
            <a:r>
              <a:rPr lang="de-D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18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войне</a:t>
            </a:r>
            <a:endParaRPr lang="de-DE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760000" y="540000"/>
            <a:ext cx="34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40000" y="720000"/>
            <a:ext cx="324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60000" y="3240000"/>
            <a:ext cx="4105800" cy="307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35960" y="180000"/>
            <a:ext cx="5658120" cy="741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Дети</a:t>
            </a:r>
            <a:r>
              <a:rPr lang="de-DE" sz="1800" b="0" i="1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800" b="0" i="1" u="none" strike="noStrike" kern="120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читают</a:t>
            </a:r>
            <a:r>
              <a:rPr lang="de-DE" sz="1800" b="0" i="1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800" b="0" i="1" u="none" strike="noStrike" kern="120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стихи</a:t>
            </a:r>
            <a:r>
              <a:rPr lang="de-DE" sz="1800" b="0" i="1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, </a:t>
            </a:r>
            <a:r>
              <a:rPr lang="de-DE" sz="1800" b="0" i="1" u="none" strike="noStrike" kern="120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посвященные</a:t>
            </a:r>
            <a:r>
              <a:rPr lang="de-DE" sz="1800" b="0" i="1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800" b="0" i="1" u="none" strike="noStrike" kern="120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дню</a:t>
            </a:r>
            <a:r>
              <a:rPr lang="de-DE" sz="1800" b="0" i="1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800" b="0" i="1" u="none" strike="noStrike" kern="120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Победы</a:t>
            </a:r>
            <a:r>
              <a:rPr lang="de-DE" sz="1800" b="0" i="1" u="none" strike="noStrike" kern="120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784840" y="2520000"/>
            <a:ext cx="3935159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1260000" y="1080000"/>
            <a:ext cx="432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20000" y="360000"/>
            <a:ext cx="7920000" cy="52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Великой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войны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победу</a:t>
            </a:r>
            <a:endParaRPr lang="de-DE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не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должны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забывать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боях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отстояли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деды</a:t>
            </a:r>
            <a:endParaRPr lang="de-DE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Священную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Родину-мать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!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Она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посылала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битвы</a:t>
            </a:r>
            <a:endParaRPr lang="de-DE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Лучших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своих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сыновей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Она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помогала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молитвой</a:t>
            </a:r>
            <a:endParaRPr lang="de-DE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праведной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верой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своей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великой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войне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победу</a:t>
            </a:r>
            <a:endParaRPr lang="de-DE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не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должны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забывать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Для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нас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отстояли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деды</a:t>
            </a:r>
            <a:endParaRPr lang="de-DE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  <a:tabLst/>
            </a:pP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жизнь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и </a:t>
            </a:r>
            <a:r>
              <a:rPr lang="de-DE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Родину-мать</a:t>
            </a:r>
            <a:r>
              <a:rPr lang="de-DE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!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40000" y="5395680"/>
            <a:ext cx="9071640" cy="1844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2600"/>
              <a:t>              </a:t>
            </a:r>
            <a:br>
              <a:rPr lang="x-none" sz="2600"/>
            </a:br>
            <a:r>
              <a:rPr lang="x-none" sz="2600"/>
              <a:t/>
            </a:r>
            <a:br>
              <a:rPr lang="x-none" sz="2600"/>
            </a:br>
            <a:r>
              <a:rPr lang="x-none" sz="2600"/>
              <a:t/>
            </a:r>
            <a:br>
              <a:rPr lang="x-none" sz="2600"/>
            </a:br>
            <a:r>
              <a:rPr lang="x-none" sz="2600"/>
              <a:t>              </a:t>
            </a:r>
            <a:br>
              <a:rPr lang="x-none" sz="2600"/>
            </a:br>
            <a:r>
              <a:rPr lang="x-none" sz="2600">
                <a:solidFill>
                  <a:srgbClr val="FF0000"/>
                </a:solidFill>
              </a:rPr>
              <a:t>             Спасибо за </a:t>
            </a:r>
            <a:r>
              <a:rPr lang="x-none" sz="2600" smtClean="0">
                <a:solidFill>
                  <a:srgbClr val="FF0000"/>
                </a:solidFill>
              </a:rPr>
              <a:t>внимание</a:t>
            </a:r>
            <a:r>
              <a:rPr lang="ru-RU" sz="2600" dirty="0" smtClean="0">
                <a:solidFill>
                  <a:srgbClr val="FF0000"/>
                </a:solidFill>
              </a:rPr>
              <a:t>!</a:t>
            </a:r>
            <a:endParaRPr lang="x-none" sz="26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91</Words>
  <Application>Microsoft Office PowerPoint</Application>
  <PresentationFormat>Произвольный</PresentationFormat>
  <Paragraphs>23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</vt:lpstr>
      <vt:lpstr>"Этот день Победы"</vt:lpstr>
      <vt:lpstr>Изготовление праздничных открыток</vt:lpstr>
      <vt:lpstr>Слайд 3</vt:lpstr>
      <vt:lpstr>Слайд 4</vt:lpstr>
      <vt:lpstr>Слайд 5</vt:lpstr>
      <vt:lpstr>Слайд 6</vt:lpstr>
      <vt:lpstr>Слайд 7</vt:lpstr>
      <vt:lpstr>                    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"Этот день Победы"</dc:title>
  <dc:creator>Детский сад</dc:creator>
  <cp:lastModifiedBy>Детский Сад №239</cp:lastModifiedBy>
  <cp:revision>4</cp:revision>
  <dcterms:created xsi:type="dcterms:W3CDTF">2009-04-16T11:32:32Z</dcterms:created>
  <dcterms:modified xsi:type="dcterms:W3CDTF">2017-05-10T08:41:51Z</dcterms:modified>
</cp:coreProperties>
</file>