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38920-62A9-4FC4-928E-48476A17704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AB3C1-386D-49B9-A1FC-79F5A6833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63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B3C1-386D-49B9-A1FC-79F5A683364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78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B3C1-386D-49B9-A1FC-79F5A68336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1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65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9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0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18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51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04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0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09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92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40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0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133C-F0CB-4B9C-80DA-BF50E58B53E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3581-2009-405C-99B5-C5D012E95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8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108_PANA\949842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360"/>
            <a:ext cx="9301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Презентация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869160"/>
            <a:ext cx="676875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воспитатель </a:t>
            </a:r>
            <a:r>
              <a:rPr lang="ru-RU" b="1" dirty="0" smtClean="0">
                <a:solidFill>
                  <a:srgbClr val="FF0000"/>
                </a:solidFill>
              </a:rPr>
              <a:t>гр. №10 Павлушина </a:t>
            </a:r>
            <a:r>
              <a:rPr lang="ru-RU" b="1" dirty="0" smtClean="0">
                <a:solidFill>
                  <a:srgbClr val="FF0000"/>
                </a:solidFill>
              </a:rPr>
              <a:t>Г.М.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01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108_PANA\31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1" y="0"/>
            <a:ext cx="9108504" cy="68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Галина\Desktop\Новая папка (612)\P108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4680520" cy="34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95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Новая папка (612)\VipTalisman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704"/>
            <a:ext cx="9144000" cy="65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51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Новая папка (612)\VipTalisman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62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179" y="1"/>
            <a:ext cx="92561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37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Галина\Desktop\108_PANA\P10800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41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108_PANA\VipTalisman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205" y="116632"/>
            <a:ext cx="936020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22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Галина\Desktop\108_PANA\Resize-of-Resize-of-13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804" y="0"/>
            <a:ext cx="335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Галина\Desktop\108_PANA\VipTalisman5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312"/>
            <a:ext cx="6516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73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алина\Desktop\108_PANA\31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" y="0"/>
            <a:ext cx="9137112" cy="70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алина\Desktop\108_PANA\P108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49623" cy="28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Галина\Desktop\Новая папка (612)\VipTalisman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3264"/>
            <a:ext cx="4116435" cy="28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496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108_PANA\61197595_w640_h640_fo3_en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2448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99277" cy="1519914"/>
          </a:xfrm>
        </p:spPr>
        <p:txBody>
          <a:bodyPr>
            <a:normAutofit fontScale="90000"/>
          </a:bodyPr>
          <a:lstStyle/>
          <a:p>
            <a:pPr algn="l"/>
            <a:r>
              <a:rPr lang="ru-RU" sz="1050" dirty="0">
                <a:solidFill>
                  <a:srgbClr val="010211"/>
                </a:solidFill>
                <a:latin typeface="Open Sans"/>
              </a:rPr>
              <a:t>В </a:t>
            </a:r>
            <a:r>
              <a:rPr lang="ru-RU" sz="1100" b="1" dirty="0">
                <a:solidFill>
                  <a:srgbClr val="7030A0"/>
                </a:solidFill>
                <a:latin typeface="Open Sans"/>
              </a:rPr>
              <a:t>небе — Медведицы,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Псы и Телец,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В небе — Весы,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Волопас и Стрелец,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Рыбы, Дельфины,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Рак и Дракон…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Сколько созвездий —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Столько имен.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Кто их сумеет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На карте найти,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Тот не собьется</a:t>
            </a:r>
            <a:br>
              <a:rPr lang="ru-RU" sz="1100" b="1" dirty="0">
                <a:solidFill>
                  <a:srgbClr val="7030A0"/>
                </a:solidFill>
                <a:latin typeface="Open Sans"/>
              </a:rPr>
            </a:br>
            <a:r>
              <a:rPr lang="ru-RU" sz="1100" b="1" dirty="0">
                <a:solidFill>
                  <a:srgbClr val="7030A0"/>
                </a:solidFill>
                <a:latin typeface="Open Sans"/>
              </a:rPr>
              <a:t>В полете с пути</a:t>
            </a:r>
            <a:r>
              <a:rPr lang="ru-RU" sz="1100" b="1" dirty="0">
                <a:solidFill>
                  <a:srgbClr val="FF0000"/>
                </a:solidFill>
                <a:latin typeface="Open Sans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Open Sans"/>
              </a:rPr>
            </a:b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Галина\Desktop\Новая папка (612)\P108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356626"/>
            <a:ext cx="4968552" cy="39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961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Экран (4:3)</PresentationFormat>
  <Paragraphs>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небе — Медведицы, Псы и Телец, В небе — Весы, Волопас и Стрелец, Рыбы, Дельфины, Рак и Дракон… Сколько созвездий — Столько имен. Кто их сумеет На карте найти, Тот не собьется В полете с пути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Галина</dc:creator>
  <cp:lastModifiedBy>Детский Сад №239</cp:lastModifiedBy>
  <cp:revision>8</cp:revision>
  <dcterms:created xsi:type="dcterms:W3CDTF">2017-04-19T04:33:03Z</dcterms:created>
  <dcterms:modified xsi:type="dcterms:W3CDTF">2017-04-19T06:51:56Z</dcterms:modified>
</cp:coreProperties>
</file>