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D78"/>
    <a:srgbClr val="087815"/>
    <a:srgbClr val="740C68"/>
    <a:srgbClr val="00FF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12 Апреля- ДЕНЬ КОСМОНАВТИКИ</a:t>
            </a:r>
            <a:br>
              <a:rPr lang="ru-RU" sz="36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 Назаренко Н.Д.</a:t>
            </a:r>
            <a:endParaRPr lang="ru-RU" sz="2400" i="1" dirty="0">
              <a:solidFill>
                <a:srgbClr val="E71D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р\Desktop\фото космос 2017\IMG_4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202" y="1935163"/>
            <a:ext cx="696959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 детстве многие мечтали</a:t>
            </a:r>
            <a:b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 звездный космос полететь.</a:t>
            </a:r>
            <a:b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Чтоб из этой звездной дали</a:t>
            </a:r>
            <a:b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Нашу землю посмотреть.</a:t>
            </a:r>
            <a:endParaRPr lang="ru-RU" sz="28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70412_1134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438400"/>
            <a:ext cx="4038600" cy="2805113"/>
          </a:xfrm>
          <a:ln w="76200">
            <a:solidFill>
              <a:srgbClr val="00FF00"/>
            </a:solidFill>
          </a:ln>
        </p:spPr>
      </p:pic>
      <p:pic>
        <p:nvPicPr>
          <p:cNvPr id="6" name="Содержимое 5" descr="IMG_40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4038600" cy="3028950"/>
          </a:xfrm>
          <a:ln w="76200">
            <a:solidFill>
              <a:srgbClr val="740C6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40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2900" y="1562100"/>
            <a:ext cx="4038600" cy="3352800"/>
          </a:xfrm>
          <a:ln w="76200">
            <a:solidFill>
              <a:srgbClr val="740C68"/>
            </a:solidFill>
          </a:ln>
        </p:spPr>
      </p:pic>
      <p:pic>
        <p:nvPicPr>
          <p:cNvPr id="6" name="Содержимое 5" descr="IMG_4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828800"/>
            <a:ext cx="4038600" cy="3352800"/>
          </a:xfrm>
          <a:ln w="76200">
            <a:solidFill>
              <a:srgbClr val="740C6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40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4648200" cy="3028950"/>
          </a:xfrm>
          <a:ln w="76200">
            <a:solidFill>
              <a:srgbClr val="087815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6" name="Содержимое 5" descr="IMG_40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895600"/>
            <a:ext cx="4495800" cy="3028950"/>
          </a:xfrm>
          <a:ln w="76200">
            <a:solidFill>
              <a:srgbClr val="E71D78"/>
            </a:solidFill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40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4038600" cy="3028950"/>
          </a:xfr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Содержимое 5" descr="IMG_41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352800"/>
            <a:ext cx="4038600" cy="3028950"/>
          </a:xfrm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0"/>
            <a:ext cx="1219200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viki\AppData\Local\Microsoft\Windows\Temporary Internet Files\Content.IE5\M4P7N6CI\MCj04303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"/>
            <a:ext cx="57150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В космосе так здорово!</a:t>
            </a:r>
            <a:b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Звёзды и планеты.</a:t>
            </a:r>
            <a:b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В чёрной невесомости</a:t>
            </a:r>
            <a:b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Медленно плывут.</a:t>
            </a:r>
            <a:endParaRPr lang="ru-RU" sz="2800" b="1" i="1" dirty="0">
              <a:solidFill>
                <a:srgbClr val="E71D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4191000" cy="3352800"/>
          </a:xfrm>
          <a:ln w="76200">
            <a:solidFill>
              <a:srgbClr val="E71D78"/>
            </a:solidFill>
          </a:ln>
        </p:spPr>
      </p:pic>
      <p:pic>
        <p:nvPicPr>
          <p:cNvPr id="6" name="Содержимое 5" descr="20170412_102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286000"/>
            <a:ext cx="4104000" cy="2736000"/>
          </a:xfrm>
          <a:ln w="76200">
            <a:solidFill>
              <a:srgbClr val="E71D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2362200" cy="416990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Самый первый виток над планетой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Совершил он во славу страны,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Яркой звёздочкой в небо поднявшись в ясный день той прекрасной весны.</a:t>
            </a:r>
          </a:p>
        </p:txBody>
      </p:sp>
      <p:pic>
        <p:nvPicPr>
          <p:cNvPr id="5" name="Рисунок 4" descr="IMG_40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Кружится плавно планета в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зыбком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мерцанье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огней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космосе где-то комета следом стремится за ней.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0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505200"/>
            <a:ext cx="4038600" cy="3028950"/>
          </a:xfrm>
          <a:ln w="76200">
            <a:solidFill>
              <a:srgbClr val="7030A0"/>
            </a:solidFill>
          </a:ln>
        </p:spPr>
      </p:pic>
      <p:pic>
        <p:nvPicPr>
          <p:cNvPr id="6" name="Содержимое 5" descr="20170412_1206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438400"/>
            <a:ext cx="4038600" cy="2271713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Денек особый к нам пришел-</a:t>
            </a:r>
            <a:br>
              <a:rPr lang="ru-RU" sz="3200" b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  У космонавтов праздник! </a:t>
            </a:r>
            <a:endParaRPr lang="ru-RU" sz="3200" b="1" dirty="0">
              <a:solidFill>
                <a:srgbClr val="E71D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0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4038600" cy="3028950"/>
          </a:xfrm>
          <a:ln w="76200">
            <a:solidFill>
              <a:srgbClr val="E71D78"/>
            </a:solidFill>
          </a:ln>
        </p:spPr>
      </p:pic>
      <p:pic>
        <p:nvPicPr>
          <p:cNvPr id="6" name="Содержимое 5" descr="20170412_1133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514600"/>
            <a:ext cx="4038600" cy="2271713"/>
          </a:xfr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4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40C68"/>
                </a:solidFill>
                <a:latin typeface="Times New Roman" pitchFamily="18" charset="0"/>
                <a:cs typeface="Times New Roman" pitchFamily="18" charset="0"/>
              </a:rPr>
              <a:t>Приятно все же осознавать</a:t>
            </a:r>
            <a:br>
              <a:rPr lang="ru-RU" sz="3200" b="1" dirty="0" smtClean="0">
                <a:solidFill>
                  <a:srgbClr val="740C6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40C68"/>
                </a:solidFill>
                <a:latin typeface="Times New Roman" pitchFamily="18" charset="0"/>
                <a:cs typeface="Times New Roman" pitchFamily="18" charset="0"/>
              </a:rPr>
              <a:t>Себя жильцами в Звездном доме,</a:t>
            </a:r>
            <a:br>
              <a:rPr lang="ru-RU" sz="3200" b="1" dirty="0" smtClean="0">
                <a:solidFill>
                  <a:srgbClr val="740C6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40C68"/>
                </a:solidFill>
                <a:latin typeface="Times New Roman" pitchFamily="18" charset="0"/>
                <a:cs typeface="Times New Roman" pitchFamily="18" charset="0"/>
              </a:rPr>
              <a:t>В миры как в комнаты шагать-</a:t>
            </a:r>
            <a:br>
              <a:rPr lang="ru-RU" sz="3200" b="1" dirty="0" smtClean="0">
                <a:solidFill>
                  <a:srgbClr val="740C6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40C68"/>
                </a:solidFill>
                <a:latin typeface="Times New Roman" pitchFamily="18" charset="0"/>
                <a:cs typeface="Times New Roman" pitchFamily="18" charset="0"/>
              </a:rPr>
              <a:t>Через порог на космодроме.</a:t>
            </a:r>
            <a:endParaRPr lang="ru-RU" sz="3200" b="1" dirty="0">
              <a:solidFill>
                <a:srgbClr val="740C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70412_1132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4038600" cy="3048000"/>
          </a:xfrm>
          <a:ln w="76200">
            <a:solidFill>
              <a:srgbClr val="E71D78"/>
            </a:solidFill>
          </a:ln>
        </p:spPr>
      </p:pic>
      <p:pic>
        <p:nvPicPr>
          <p:cNvPr id="6146" name="Picture 2" descr="C:\Users\р\Desktop\фото космос 2017\IMG_40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4038600" cy="3244056"/>
          </a:xfrm>
          <a:prstGeom prst="rect">
            <a:avLst/>
          </a:prstGeom>
          <a:noFill/>
          <a:ln w="76200">
            <a:solidFill>
              <a:srgbClr val="E71D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Раскинув свой огнистый хвост, комета мчится между звезд.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0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4343400" cy="3657600"/>
          </a:xfrm>
          <a:ln w="76200">
            <a:solidFill>
              <a:srgbClr val="740C68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6" name="Содержимое 5" descr="20170412_1206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57400"/>
            <a:ext cx="4343400" cy="2667000"/>
          </a:xfrm>
          <a:ln w="76200">
            <a:solidFill>
              <a:srgbClr val="740C68"/>
            </a:solidFill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Пусть дышится Гагарину легко,</a:t>
            </a:r>
            <a:b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Пусть мчится сквозь закаты и рассветы…</a:t>
            </a:r>
            <a:b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E71D78"/>
                </a:solidFill>
                <a:latin typeface="Times New Roman" pitchFamily="18" charset="0"/>
                <a:cs typeface="Times New Roman" pitchFamily="18" charset="0"/>
              </a:rPr>
              <a:t>Никто и никогда так далеко не отрывался от родной планеты.</a:t>
            </a:r>
            <a:endParaRPr lang="ru-RU" sz="2800" b="1" i="1" dirty="0">
              <a:solidFill>
                <a:srgbClr val="E71D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70412_1135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4038600" cy="2590800"/>
          </a:xfrm>
          <a:ln w="76200">
            <a:solidFill>
              <a:srgbClr val="00FF00"/>
            </a:solidFill>
          </a:ln>
        </p:spPr>
      </p:pic>
      <p:pic>
        <p:nvPicPr>
          <p:cNvPr id="6" name="Содержимое 5" descr="20170412_1135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038600" cy="2652713"/>
          </a:xfrm>
          <a:ln w="7620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87815"/>
                </a:solidFill>
                <a:latin typeface="Times New Roman" pitchFamily="18" charset="0"/>
                <a:cs typeface="Times New Roman" pitchFamily="18" charset="0"/>
              </a:rPr>
              <a:t>Черный бархат неба звездами расшит.</a:t>
            </a:r>
            <a:br>
              <a:rPr lang="ru-RU" sz="2800" b="1" dirty="0" smtClean="0">
                <a:solidFill>
                  <a:srgbClr val="0878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87815"/>
                </a:solidFill>
                <a:latin typeface="Times New Roman" pitchFamily="18" charset="0"/>
                <a:cs typeface="Times New Roman" pitchFamily="18" charset="0"/>
              </a:rPr>
              <a:t>Белая дорожка по небу бежит.</a:t>
            </a:r>
            <a:br>
              <a:rPr lang="ru-RU" sz="2800" b="1" dirty="0" smtClean="0">
                <a:solidFill>
                  <a:srgbClr val="0878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87815"/>
                </a:solidFill>
                <a:latin typeface="Times New Roman" pitchFamily="18" charset="0"/>
                <a:cs typeface="Times New Roman" pitchFamily="18" charset="0"/>
              </a:rPr>
              <a:t>От края и до края стелется легко.</a:t>
            </a:r>
            <a:br>
              <a:rPr lang="ru-RU" sz="2800" b="1" dirty="0" smtClean="0">
                <a:solidFill>
                  <a:srgbClr val="0878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87815"/>
                </a:solidFill>
                <a:latin typeface="Times New Roman" pitchFamily="18" charset="0"/>
                <a:cs typeface="Times New Roman" pitchFamily="18" charset="0"/>
              </a:rPr>
              <a:t>Как будто кто то пролил, по небу молоко.</a:t>
            </a:r>
            <a:endParaRPr lang="ru-RU" sz="2800" b="1" dirty="0">
              <a:solidFill>
                <a:srgbClr val="0878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70412_1133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4038600" cy="3124200"/>
          </a:xfrm>
          <a:ln w="76200">
            <a:solidFill>
              <a:srgbClr val="00FF00"/>
            </a:solidFill>
          </a:ln>
        </p:spPr>
      </p:pic>
      <p:pic>
        <p:nvPicPr>
          <p:cNvPr id="6" name="Содержимое 5" descr="20170412_102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981200"/>
            <a:ext cx="4038600" cy="2271713"/>
          </a:xfrm>
          <a:ln w="7620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75</Words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12 Апреля- ДЕНЬ КОСМОНАВТИКИ Презентацию подготовила воспитатель Назаренко Н.Д.</vt:lpstr>
      <vt:lpstr>В космосе так здорово! Звёзды и планеты. В чёрной невесомости Медленно плывут.</vt:lpstr>
      <vt:lpstr>Слайд 3</vt:lpstr>
      <vt:lpstr>Кружится плавно планета в зыбком  мерцанье огней В космосе где-то комета следом стремится за ней.</vt:lpstr>
      <vt:lpstr>Денек особый к нам пришел-   У космонавтов праздник! </vt:lpstr>
      <vt:lpstr>Приятно все же осознавать Себя жильцами в Звездном доме, В миры как в комнаты шагать- Через порог на космодроме.</vt:lpstr>
      <vt:lpstr>Раскинув свой огнистый хвост, комета мчится между звезд.</vt:lpstr>
      <vt:lpstr>Пусть дышится Гагарину легко, Пусть мчится сквозь закаты и рассветы… Никто и никогда так далеко не отрывался от родной планеты.</vt:lpstr>
      <vt:lpstr>Черный бархат неба звездами расшит. Белая дорожка по небу бежит. От края и до края стелется легко. Как будто кто то пролил, по небу молоко.</vt:lpstr>
      <vt:lpstr>В детстве многие мечтали В звездный космос полететь. Чтоб из этой звездной дали Нашу землю посмотреть.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</dc:creator>
  <cp:lastModifiedBy>Детский Сад №239</cp:lastModifiedBy>
  <cp:revision>10</cp:revision>
  <dcterms:created xsi:type="dcterms:W3CDTF">2017-04-12T08:40:49Z</dcterms:created>
  <dcterms:modified xsi:type="dcterms:W3CDTF">2017-04-14T06:19:55Z</dcterms:modified>
</cp:coreProperties>
</file>