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88873-C4FF-46DD-AA2D-001CFFFA36CF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DDEF1-526C-4E08-B0A6-5EDE38B5CC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3198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DDEF1-526C-4E08-B0A6-5EDE38B5CCC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2116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5DB9826-FE6F-46FE-B45A-AEC820115A96}" type="datetimeFigureOut">
              <a:rPr lang="ru-RU" smtClean="0"/>
              <a:pPr/>
              <a:t>03.04.2017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D413188-C9D1-48D4-8194-35FCF95A0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117180" cy="1512168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 </a:t>
            </a:r>
            <a:r>
              <a:rPr lang="ru-RU" sz="8800" dirty="0" smtClean="0">
                <a:solidFill>
                  <a:srgbClr val="FF0000"/>
                </a:solidFill>
              </a:rPr>
              <a:t>День смеха!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093296"/>
            <a:ext cx="8424936" cy="57606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воспитатель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Ботвинова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Э.Ю.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Картинки по запросу день смеха картин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238750" cy="4695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363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DCIM\101MSDCF\DSC033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714356"/>
            <a:ext cx="7215238" cy="535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334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325" y="1806575"/>
            <a:ext cx="498935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0944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125113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днем веселья поздравляю,</a:t>
            </a:r>
            <a:br>
              <a:rPr lang="ru-RU" sz="27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день тебе желаю</a:t>
            </a:r>
            <a:br>
              <a:rPr lang="ru-RU" sz="27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радости и смеха,</a:t>
            </a:r>
            <a:br>
              <a:rPr lang="ru-RU" sz="27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Счастья, творческих успехов!</a:t>
            </a:r>
            <a:br>
              <a:rPr lang="ru-RU" sz="27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:\DCIM\101MSDCF\DSC032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403850" cy="405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клоунов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11" y="108895"/>
            <a:ext cx="1441358" cy="1663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Картинки клоунов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04623"/>
            <a:ext cx="1441358" cy="16639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448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pic>
        <p:nvPicPr>
          <p:cNvPr id="4" name="Picture 2" descr="G:\DCIM\101MSDCF\DSC032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7" y="500042"/>
            <a:ext cx="6929487" cy="47863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91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224136"/>
          </a:xfrm>
        </p:spPr>
        <p:txBody>
          <a:bodyPr/>
          <a:lstStyle/>
          <a:p>
            <a:pPr algn="ctr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смеха – праздник твой по 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праву!</a:t>
            </a:r>
            <a:b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Развеселить </a:t>
            </a: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умеешь всех!</a:t>
            </a:r>
            <a:b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шутки всем твои по нраву!</a:t>
            </a:r>
            <a:b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Твое второе имя – Смех</a:t>
            </a:r>
            <a:r>
              <a:rPr lang="ru-RU" sz="2000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:\DCIM\101MSDCF\DSC032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72816"/>
            <a:ext cx="6264696" cy="4698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Картинки клоунов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09074"/>
            <a:ext cx="1248072" cy="1440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Картинки клоунов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811" y="147030"/>
            <a:ext cx="1248072" cy="14407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259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234963" cy="1872208"/>
          </a:xfrm>
        </p:spPr>
        <p:txBody>
          <a:bodyPr/>
          <a:lstStyle/>
          <a:p>
            <a:pPr algn="ctr"/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необычно, мне легко,</a:t>
            </a:r>
            <a:b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 шутить и хохотать,</a:t>
            </a:r>
            <a:b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улыбаюсь широко,</a:t>
            </a:r>
            <a:b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на проблемы наплевать</a:t>
            </a:r>
            <a:br>
              <a:rPr lang="ru-RU" sz="20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G:\DCIM\101MSDCF\DSC032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692" y="1844824"/>
            <a:ext cx="6072675" cy="45545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gif-kartinki.ru/den-rozhdenija/prazdnik_5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631"/>
            <a:ext cx="1971675" cy="50387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97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Picture 2" descr="G:\DCIM\101MSDCF\DSC032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714356"/>
            <a:ext cx="7500990" cy="58579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9940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Picture 2" descr="G:\DCIM\101MSDCF\DSC032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1" y="928669"/>
            <a:ext cx="7215238" cy="5143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4516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Picture 2" descr="G:\DCIM\101MSDCF\DSC032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3431808"/>
            <a:ext cx="3571900" cy="3140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G:\DCIM\101MSDCF\DSC032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01008"/>
            <a:ext cx="3929089" cy="29283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G:\DCIM\101MSDCF\DSC032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14290"/>
            <a:ext cx="3643338" cy="3071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G:\DCIM\101MSDCF\DSC032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57166"/>
            <a:ext cx="3771011" cy="3000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4322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DCIM\101MSDCF\DSC032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714356"/>
            <a:ext cx="7429552" cy="49292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0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139</TotalTime>
  <Words>29</Words>
  <Application>Microsoft Office PowerPoint</Application>
  <PresentationFormat>Экран (4:3)</PresentationFormat>
  <Paragraphs>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Spring</vt:lpstr>
      <vt:lpstr> День смеха!</vt:lpstr>
      <vt:lpstr>  С днем веселья поздравляю, В этот день тебе желаю Больше радости и смеха, Счастья, творческих успехов! ©</vt:lpstr>
      <vt:lpstr>Слайд 3</vt:lpstr>
      <vt:lpstr>День смеха – праздник твой по праву! Развеселить умеешь всех! И шутки всем твои по нраву! Твое второе имя – Смех!</vt:lpstr>
      <vt:lpstr>Мне необычно, мне легко, Хочу шутить и хохотать, Я улыбаюсь широко, Мне на проблемы наплевать 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Николай</dc:creator>
  <cp:lastModifiedBy>Детский Сад №239</cp:lastModifiedBy>
  <cp:revision>18</cp:revision>
  <dcterms:created xsi:type="dcterms:W3CDTF">2016-02-25T13:46:55Z</dcterms:created>
  <dcterms:modified xsi:type="dcterms:W3CDTF">2017-04-03T07:53:17Z</dcterms:modified>
</cp:coreProperties>
</file>