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8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6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1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8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0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5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9FEB-677A-4335-89B8-90367C5F2315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C8C9-8086-477F-8CF1-A302D79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6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46731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смеха»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 4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 7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выполнили воспитатели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Ефремова Е.А.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Л.Н.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760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и подготовительной групп исполняют музыкальную композицию  «Разноцветная игра»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9625"/>
            <a:ext cx="5722513" cy="4291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7" y="1690688"/>
            <a:ext cx="5552045" cy="416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24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исполняют песню  - дразнилку «Из чего же…»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2382591"/>
            <a:ext cx="5799786" cy="434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0" y="1690688"/>
            <a:ext cx="5799786" cy="434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79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325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0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7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праздник шуток и смеха»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20" y="1308898"/>
            <a:ext cx="7229118" cy="5421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43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и артисты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1159098"/>
            <a:ext cx="5769735" cy="4327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1973687"/>
            <a:ext cx="6314941" cy="4736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46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сцене веселые клоуны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6" y="1648496"/>
            <a:ext cx="5494987" cy="4121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35" y="2472744"/>
            <a:ext cx="5426301" cy="4069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7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16392" cy="8841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весело играть, петь и танцевать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8" y="1344233"/>
            <a:ext cx="4876799" cy="365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46" y="2954091"/>
            <a:ext cx="4949780" cy="3712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94668"/>
            <a:ext cx="4571703" cy="3428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04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исполняют музыкальную композицию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 было в январе…»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" y="1503947"/>
            <a:ext cx="6023020" cy="4517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009104"/>
            <a:ext cx="6145906" cy="4609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7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5578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«Ищи»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5" y="2176529"/>
            <a:ext cx="6078829" cy="4559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24" y="281412"/>
            <a:ext cx="5454620" cy="4090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47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45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2725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читают стихи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5" y="2055814"/>
            <a:ext cx="5691032" cy="4268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1851" y="1306001"/>
            <a:ext cx="5878492" cy="4408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90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56527" cy="51985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«Змея»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змея, ползу, ползу,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собою хвост тащу.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моим хвостом…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785612"/>
            <a:ext cx="7675809" cy="575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73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67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«День смеха» подготовительная группа № 4 средняя группа № 7   презентацию выполнили воспитатели Ефремова Е.А. Леонова Л.Н.</vt:lpstr>
      <vt:lpstr>«Здравствуй, праздник шуток и смеха»</vt:lpstr>
      <vt:lpstr>Зрители и артисты</vt:lpstr>
      <vt:lpstr>На сцене веселые клоуны </vt:lpstr>
      <vt:lpstr>Вместе весело играть, петь и танцевать</vt:lpstr>
      <vt:lpstr>Дети исполняют музыкальную композицию «Дело было в январе…»</vt:lpstr>
      <vt:lpstr>Музыкальная игра «Ищи»</vt:lpstr>
      <vt:lpstr>Дети читают стихи</vt:lpstr>
      <vt:lpstr>Игра «Змея»  Я змея, ползу, ползу, За собою хвост тащу. Хочешь быть моим хвостом… </vt:lpstr>
      <vt:lpstr>Дети средней и подготовительной групп исполняют музыкальную композицию  «Разноцветная игра»</vt:lpstr>
      <vt:lpstr>Дети исполняют песню  - дразнилку «Из чего же…»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смеха» подготовительная группа № 4 средняя группа № 7   презентацию выполнили воспитатели Ефремова Е.А. Леонова Л.Н.</dc:title>
  <dc:creator>Пользователь Windows</dc:creator>
  <cp:lastModifiedBy>Пользователь Windows</cp:lastModifiedBy>
  <cp:revision>9</cp:revision>
  <dcterms:created xsi:type="dcterms:W3CDTF">2017-04-02T11:25:31Z</dcterms:created>
  <dcterms:modified xsi:type="dcterms:W3CDTF">2017-04-02T12:41:45Z</dcterms:modified>
</cp:coreProperties>
</file>