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le_9a2aab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28604"/>
            <a:ext cx="6705531" cy="44815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 апрел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0"/>
            <a:ext cx="4929222" cy="492922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4786322"/>
            <a:ext cx="8229600" cy="1571636"/>
          </a:xfrm>
        </p:spPr>
        <p:txBody>
          <a:bodyPr>
            <a:normAutofit/>
          </a:bodyPr>
          <a:lstStyle/>
          <a:p>
            <a:r>
              <a:rPr lang="ru-RU" sz="2400" b="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Презентацию подготовила воспитатель </a:t>
            </a:r>
            <a:r>
              <a:rPr lang="ru-RU" sz="2400" b="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Воеводина </a:t>
            </a:r>
            <a:r>
              <a:rPr lang="ru-RU" sz="2400" b="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М.В.  </a:t>
            </a:r>
            <a:endParaRPr lang="ru-RU" sz="2400" b="0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p4oh-tYGWY (1)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638" b="26867"/>
          <a:stretch>
            <a:fillRect/>
          </a:stretch>
        </p:blipFill>
        <p:spPr>
          <a:xfrm>
            <a:off x="1785918" y="2000240"/>
            <a:ext cx="6155622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День такой весёлый-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Первое апреля!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Пусть продлятся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Шутки, смех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Ещё неделю!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459466529_1396299493_1-aprelj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138" y="0"/>
            <a:ext cx="2098862" cy="15716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ZR6l7qmZoU.jpg"/>
          <p:cNvPicPr>
            <a:picLocks noGrp="1" noChangeAspect="1"/>
          </p:cNvPicPr>
          <p:nvPr>
            <p:ph idx="1"/>
          </p:nvPr>
        </p:nvPicPr>
        <p:blipFill>
          <a:blip r:embed="rId2"/>
          <a:srcRect r="13506" b="14346"/>
          <a:stretch>
            <a:fillRect/>
          </a:stretch>
        </p:blipFill>
        <p:spPr>
          <a:xfrm>
            <a:off x="1537835" y="1481138"/>
            <a:ext cx="5605933" cy="409100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/>
                </a:solidFill>
              </a:rPr>
              <a:t>И смеются люди,</a:t>
            </a:r>
            <a:br>
              <a:rPr lang="ru-RU" sz="2000" dirty="0" smtClean="0">
                <a:solidFill>
                  <a:schemeClr val="accent3"/>
                </a:solidFill>
              </a:rPr>
            </a:br>
            <a:r>
              <a:rPr lang="ru-RU" sz="2000" dirty="0" smtClean="0">
                <a:solidFill>
                  <a:schemeClr val="accent3"/>
                </a:solidFill>
              </a:rPr>
              <a:t>Без обид веселье.</a:t>
            </a:r>
            <a:br>
              <a:rPr lang="ru-RU" sz="2000" dirty="0" smtClean="0">
                <a:solidFill>
                  <a:schemeClr val="accent3"/>
                </a:solidFill>
              </a:rPr>
            </a:br>
            <a:r>
              <a:rPr lang="ru-RU" sz="2000" dirty="0" smtClean="0">
                <a:solidFill>
                  <a:schemeClr val="accent3"/>
                </a:solidFill>
              </a:rPr>
              <a:t>Праздник очень светлый-</a:t>
            </a:r>
            <a:br>
              <a:rPr lang="ru-RU" sz="2000" dirty="0" smtClean="0">
                <a:solidFill>
                  <a:schemeClr val="accent3"/>
                </a:solidFill>
              </a:rPr>
            </a:br>
            <a:r>
              <a:rPr lang="ru-RU" sz="2000" dirty="0" smtClean="0">
                <a:solidFill>
                  <a:schemeClr val="accent3"/>
                </a:solidFill>
              </a:rPr>
              <a:t>Первое Апреля!</a:t>
            </a:r>
            <a:endParaRPr lang="ru-RU" sz="2000" dirty="0">
              <a:solidFill>
                <a:schemeClr val="accent3"/>
              </a:solidFill>
            </a:endParaRPr>
          </a:p>
        </p:txBody>
      </p:sp>
      <p:pic>
        <p:nvPicPr>
          <p:cNvPr id="5" name="Рисунок 4" descr="27255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310" y="0"/>
            <a:ext cx="2077690" cy="14668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Gt-0v9uRIo.jpg"/>
          <p:cNvPicPr>
            <a:picLocks noGrp="1" noChangeAspect="1"/>
          </p:cNvPicPr>
          <p:nvPr>
            <p:ph idx="1"/>
          </p:nvPr>
        </p:nvPicPr>
        <p:blipFill>
          <a:blip r:embed="rId2"/>
          <a:srcRect b="12767"/>
          <a:stretch>
            <a:fillRect/>
          </a:stretch>
        </p:blipFill>
        <p:spPr>
          <a:xfrm>
            <a:off x="1537835" y="1481138"/>
            <a:ext cx="6068329" cy="394812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71480"/>
            <a:ext cx="7643866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0" dirty="0" smtClean="0"/>
              <a:t>День смеха - добрый праздник.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0" dirty="0" smtClean="0"/>
              <a:t>Пусть в смехе грусть увязнет,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0" dirty="0" smtClean="0"/>
              <a:t>и мы тогда всесильны,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0" dirty="0" smtClean="0"/>
              <a:t>и это вот </a:t>
            </a:r>
            <a:r>
              <a:rPr lang="ru-RU" sz="2200" b="0" dirty="0" err="1" smtClean="0"/>
              <a:t>всеръёз</a:t>
            </a:r>
            <a:r>
              <a:rPr lang="ru-RU" sz="2200" b="0" dirty="0" smtClean="0"/>
              <a:t>.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4312359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00232" cy="14301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mt7Vpuuyrs (1).jpg"/>
          <p:cNvPicPr>
            <a:picLocks noGrp="1" noChangeAspect="1"/>
          </p:cNvPicPr>
          <p:nvPr>
            <p:ph idx="1"/>
          </p:nvPr>
        </p:nvPicPr>
        <p:blipFill>
          <a:blip r:embed="rId2"/>
          <a:srcRect b="12767"/>
          <a:stretch>
            <a:fillRect/>
          </a:stretch>
        </p:blipFill>
        <p:spPr>
          <a:xfrm>
            <a:off x="1537835" y="1481138"/>
            <a:ext cx="6068329" cy="394812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>Давайте посмеёмся,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удаче улыбнемся,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и встретим неудачу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без скорби и без слёз.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91a03079a2d22eff11542b599e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285728"/>
            <a:ext cx="1285869" cy="12858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W4iFAh2kp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571612"/>
            <a:ext cx="6068329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00B0F0"/>
                </a:solidFill>
              </a:rPr>
              <a:t>Чтоб эти смешинки</a:t>
            </a:r>
            <a:br>
              <a:rPr lang="ru-RU" sz="2200" dirty="0" smtClean="0">
                <a:solidFill>
                  <a:srgbClr val="00B0F0"/>
                </a:solidFill>
              </a:rPr>
            </a:br>
            <a:r>
              <a:rPr lang="ru-RU" sz="2200" dirty="0" smtClean="0">
                <a:solidFill>
                  <a:srgbClr val="00B0F0"/>
                </a:solidFill>
              </a:rPr>
              <a:t>Повсюду спешили,</a:t>
            </a:r>
            <a:br>
              <a:rPr lang="ru-RU" sz="2200" dirty="0" smtClean="0">
                <a:solidFill>
                  <a:srgbClr val="00B0F0"/>
                </a:solidFill>
              </a:rPr>
            </a:br>
            <a:r>
              <a:rPr lang="ru-RU" sz="2200" dirty="0" smtClean="0">
                <a:solidFill>
                  <a:srgbClr val="00B0F0"/>
                </a:solidFill>
              </a:rPr>
              <a:t>Чтоб самых угрюмых</a:t>
            </a:r>
            <a:br>
              <a:rPr lang="ru-RU" sz="2200" dirty="0" smtClean="0">
                <a:solidFill>
                  <a:srgbClr val="00B0F0"/>
                </a:solidFill>
              </a:rPr>
            </a:br>
            <a:r>
              <a:rPr lang="ru-RU" sz="2200" dirty="0" smtClean="0">
                <a:solidFill>
                  <a:srgbClr val="00B0F0"/>
                </a:solidFill>
              </a:rPr>
              <a:t>Они рассмешили.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5" name="Рисунок 4" descr="9529-otkritki-Otkritka-kartinka-1-aprelya-s-dnem-smeha-ulibnis-zaya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28802" cy="19288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86058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2"/>
                </a:solidFill>
              </a:rPr>
              <a:t>Птичье щебетание.</a:t>
            </a:r>
            <a:br>
              <a:rPr lang="ru-RU" sz="2200" dirty="0" smtClean="0">
                <a:solidFill>
                  <a:schemeClr val="accent2"/>
                </a:solidFill>
              </a:rPr>
            </a:br>
            <a:r>
              <a:rPr lang="ru-RU" sz="2200" dirty="0" smtClean="0">
                <a:solidFill>
                  <a:schemeClr val="accent2"/>
                </a:solidFill>
              </a:rPr>
              <a:t>Тиканье капели.</a:t>
            </a:r>
            <a:br>
              <a:rPr lang="ru-RU" sz="2200" dirty="0" smtClean="0">
                <a:solidFill>
                  <a:schemeClr val="accent2"/>
                </a:solidFill>
              </a:rPr>
            </a:br>
            <a:r>
              <a:rPr lang="ru-RU" sz="2200" dirty="0" smtClean="0">
                <a:solidFill>
                  <a:schemeClr val="accent2"/>
                </a:solidFill>
              </a:rPr>
              <a:t>Всходит утро раннее</a:t>
            </a:r>
            <a:br>
              <a:rPr lang="ru-RU" sz="2200" dirty="0" smtClean="0">
                <a:solidFill>
                  <a:schemeClr val="accent2"/>
                </a:solidFill>
              </a:rPr>
            </a:br>
            <a:r>
              <a:rPr lang="ru-RU" sz="2200" dirty="0" smtClean="0">
                <a:solidFill>
                  <a:schemeClr val="accent2"/>
                </a:solidFill>
              </a:rPr>
              <a:t>Первого апреля.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8" name="Содержимое 7" descr="FxzJkbjLg4U.jpg"/>
          <p:cNvPicPr>
            <a:picLocks noGrp="1" noChangeAspect="1"/>
          </p:cNvPicPr>
          <p:nvPr>
            <p:ph idx="1"/>
          </p:nvPr>
        </p:nvPicPr>
        <p:blipFill>
          <a:blip r:embed="rId2"/>
          <a:srcRect l="21190" b="19501"/>
          <a:stretch>
            <a:fillRect/>
          </a:stretch>
        </p:blipFill>
        <p:spPr>
          <a:xfrm>
            <a:off x="2428860" y="1643050"/>
            <a:ext cx="4782445" cy="3643338"/>
          </a:xfrm>
        </p:spPr>
      </p:pic>
      <p:pic>
        <p:nvPicPr>
          <p:cNvPr id="9" name="Рисунок 8" descr="1 апрел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357166"/>
            <a:ext cx="1343028" cy="13430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wKVySB3hc.jpg"/>
          <p:cNvPicPr>
            <a:picLocks noGrp="1" noChangeAspect="1"/>
          </p:cNvPicPr>
          <p:nvPr>
            <p:ph idx="1"/>
          </p:nvPr>
        </p:nvPicPr>
        <p:blipFill>
          <a:blip r:embed="rId2"/>
          <a:srcRect b="17923"/>
          <a:stretch>
            <a:fillRect/>
          </a:stretch>
        </p:blipFill>
        <p:spPr>
          <a:xfrm>
            <a:off x="2143108" y="1785926"/>
            <a:ext cx="6068329" cy="37147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>Мы шутили целый день.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Вот бы десять раз в неделю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Было первое апреля</a:t>
            </a:r>
            <a:r>
              <a:rPr lang="ru-RU" dirty="0" smtClean="0">
                <a:solidFill>
                  <a:srgbClr val="FF0000"/>
                </a:solidFill>
              </a:rPr>
              <a:t> !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s_1_aprel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71670" cy="16573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quiJS52yQC4.jpg"/>
          <p:cNvPicPr>
            <a:picLocks noGrp="1" noChangeAspect="1"/>
          </p:cNvPicPr>
          <p:nvPr>
            <p:ph idx="1"/>
          </p:nvPr>
        </p:nvPicPr>
        <p:blipFill>
          <a:blip r:embed="rId2"/>
          <a:srcRect b="8453"/>
          <a:stretch>
            <a:fillRect/>
          </a:stretch>
        </p:blipFill>
        <p:spPr>
          <a:xfrm>
            <a:off x="857224" y="1500174"/>
            <a:ext cx="6068329" cy="41434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71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FF0000"/>
                </a:solidFill>
              </a:rPr>
              <a:t>Чтоб эти смешинки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Повсюду спешили,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Чтоб самых угрюмых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Они рассмешили.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5" name="Рисунок 4" descr="1459466529_1396299493_1-aprelj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329" y="0"/>
            <a:ext cx="2289671" cy="17144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</TotalTime>
  <Words>36</Words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Слайд 1</vt:lpstr>
      <vt:lpstr>День такой весёлый- Первое апреля! Пусть продлятся Шутки, смех Ещё неделю!</vt:lpstr>
      <vt:lpstr>И смеются люди, Без обид веселье. Праздник очень светлый- Первое Апреля!</vt:lpstr>
      <vt:lpstr>День смеха - добрый праздник. Пусть в смехе грусть увязнет, и мы тогда всесильны, и это вот всеръёз.  </vt:lpstr>
      <vt:lpstr>Давайте посмеёмся, удаче улыбнемся, и встретим неудачу без скорби и без слёз.   </vt:lpstr>
      <vt:lpstr>Чтоб эти смешинки Повсюду спешили, Чтоб самых угрюмых Они рассмешили.  </vt:lpstr>
      <vt:lpstr>Птичье щебетание. Тиканье капели. Всходит утро раннее Первого апреля.  </vt:lpstr>
      <vt:lpstr>Мы шутили целый день. Вот бы десять раз в неделю Было первое апреля !   </vt:lpstr>
      <vt:lpstr>Чтоб эти смешинки Повсюду спешили, Чтоб самых угрюмых Они рассмешили.  </vt:lpstr>
      <vt:lpstr>Презентацию подготовила воспитатель Воеводина М.В.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Детский Сад №239</cp:lastModifiedBy>
  <cp:revision>10</cp:revision>
  <dcterms:modified xsi:type="dcterms:W3CDTF">2017-04-03T07:49:55Z</dcterms:modified>
</cp:coreProperties>
</file>