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3.jpg"/>
          <p:cNvPicPr>
            <a:picLocks noChangeAspect="1"/>
          </p:cNvPicPr>
          <p:nvPr/>
        </p:nvPicPr>
        <p:blipFill>
          <a:blip r:embed="rId2" cstate="print"/>
          <a:srcRect l="1668" r="1610" b="9259"/>
          <a:stretch>
            <a:fillRect/>
          </a:stretch>
        </p:blipFill>
        <p:spPr>
          <a:xfrm>
            <a:off x="-5306" y="0"/>
            <a:ext cx="914930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6056" y="692696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Презентацию приготовили воспитатели групп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№13, №6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Проскурина А.А. , </a:t>
            </a:r>
            <a:r>
              <a:rPr lang="ru-RU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Шеерман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О.А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8428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29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6390456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Шутки, пляски и веселье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Ждут нас первого Апреля!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Поздравленья, громкий смех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Пусть порадуют нас всех!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Настроение поднимут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Пусть веселые друзья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Ведь они еще не знают,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 для них придумал я!!!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IMG_20170330_180454.jpg"/>
          <p:cNvPicPr>
            <a:picLocks noChangeAspect="1"/>
          </p:cNvPicPr>
          <p:nvPr/>
        </p:nvPicPr>
        <p:blipFill>
          <a:blip r:embed="rId3" cstate="print"/>
          <a:srcRect l="2800" t="16400" b="11151"/>
          <a:stretch>
            <a:fillRect/>
          </a:stretch>
        </p:blipFill>
        <p:spPr>
          <a:xfrm rot="285985">
            <a:off x="3617655" y="747802"/>
            <a:ext cx="499948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428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289"/>
            <a:ext cx="9144000" cy="6862289"/>
          </a:xfrm>
        </p:spPr>
      </p:pic>
      <p:pic>
        <p:nvPicPr>
          <p:cNvPr id="5" name="Рисунок 4" descr="IMG_20170331_092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4860032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70331_092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36912"/>
            <a:ext cx="5340085" cy="400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428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28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771800" y="332656"/>
            <a:ext cx="446449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Длится напролет неделю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Праздник – первое Апреля!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 и шутят и  смеются,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обманки все ведутся!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20170331_093434.jpg"/>
          <p:cNvPicPr>
            <a:picLocks noChangeAspect="1"/>
          </p:cNvPicPr>
          <p:nvPr/>
        </p:nvPicPr>
        <p:blipFill>
          <a:blip r:embed="rId3" cstate="print"/>
          <a:srcRect t="11658"/>
          <a:stretch>
            <a:fillRect/>
          </a:stretch>
        </p:blipFill>
        <p:spPr>
          <a:xfrm>
            <a:off x="2555776" y="2276872"/>
            <a:ext cx="626469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8428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0959"/>
            <a:ext cx="9192863" cy="6898959"/>
          </a:xfrm>
        </p:spPr>
      </p:pic>
      <p:pic>
        <p:nvPicPr>
          <p:cNvPr id="7" name="Рисунок 6" descr="IMG_20170331_093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178" y="2348880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331_093107.jpg"/>
          <p:cNvPicPr>
            <a:picLocks noChangeAspect="1"/>
          </p:cNvPicPr>
          <p:nvPr/>
        </p:nvPicPr>
        <p:blipFill>
          <a:blip r:embed="rId4" cstate="print"/>
          <a:srcRect l="31100" t="26900" r="5901" b="13251"/>
          <a:stretch>
            <a:fillRect/>
          </a:stretch>
        </p:blipFill>
        <p:spPr>
          <a:xfrm rot="21268419">
            <a:off x="705116" y="240684"/>
            <a:ext cx="5176444" cy="368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428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" y="0"/>
            <a:ext cx="9138285" cy="6858000"/>
          </a:xfrm>
        </p:spPr>
      </p:pic>
      <p:pic>
        <p:nvPicPr>
          <p:cNvPr id="5" name="Рисунок 4" descr="IMG_20170331_093812.jpg"/>
          <p:cNvPicPr>
            <a:picLocks noChangeAspect="1"/>
          </p:cNvPicPr>
          <p:nvPr/>
        </p:nvPicPr>
        <p:blipFill>
          <a:blip r:embed="rId3" cstate="print"/>
          <a:srcRect l="5901" r="18500"/>
          <a:stretch>
            <a:fillRect/>
          </a:stretch>
        </p:blipFill>
        <p:spPr>
          <a:xfrm>
            <a:off x="2411760" y="188640"/>
            <a:ext cx="6444208" cy="639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428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396536" cy="7051809"/>
          </a:xfrm>
        </p:spPr>
      </p:pic>
      <p:pic>
        <p:nvPicPr>
          <p:cNvPr id="5" name="Рисунок 4" descr="IMG_20170331_093402.jpg"/>
          <p:cNvPicPr>
            <a:picLocks noChangeAspect="1"/>
          </p:cNvPicPr>
          <p:nvPr/>
        </p:nvPicPr>
        <p:blipFill>
          <a:blip r:embed="rId3" cstate="print"/>
          <a:srcRect l="31888" t="13251" r="36613"/>
          <a:stretch>
            <a:fillRect/>
          </a:stretch>
        </p:blipFill>
        <p:spPr>
          <a:xfrm>
            <a:off x="6272026" y="260648"/>
            <a:ext cx="287197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70331_093149.jpg"/>
          <p:cNvPicPr>
            <a:picLocks noChangeAspect="1"/>
          </p:cNvPicPr>
          <p:nvPr/>
        </p:nvPicPr>
        <p:blipFill>
          <a:blip r:embed="rId4" cstate="print"/>
          <a:srcRect t="13251" r="20863"/>
          <a:stretch>
            <a:fillRect/>
          </a:stretch>
        </p:blipFill>
        <p:spPr>
          <a:xfrm rot="21413107">
            <a:off x="1580792" y="332657"/>
            <a:ext cx="4466864" cy="367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59632" y="4653136"/>
            <a:ext cx="5710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поймает серый волк, серый волк…»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428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80961"/>
            <a:ext cx="9144000" cy="6938961"/>
          </a:xfrm>
        </p:spPr>
      </p:pic>
      <p:pic>
        <p:nvPicPr>
          <p:cNvPr id="5" name="Рисунок 4" descr="IMG_20170331_092335.jpg"/>
          <p:cNvPicPr>
            <a:picLocks noChangeAspect="1"/>
          </p:cNvPicPr>
          <p:nvPr/>
        </p:nvPicPr>
        <p:blipFill>
          <a:blip r:embed="rId3" cstate="print"/>
          <a:srcRect t="19039"/>
          <a:stretch>
            <a:fillRect/>
          </a:stretch>
        </p:blipFill>
        <p:spPr>
          <a:xfrm>
            <a:off x="2771800" y="1772816"/>
            <a:ext cx="4443958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90872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Детский Сад №239</cp:lastModifiedBy>
  <cp:revision>8</cp:revision>
  <dcterms:created xsi:type="dcterms:W3CDTF">2017-03-20T08:02:01Z</dcterms:created>
  <dcterms:modified xsi:type="dcterms:W3CDTF">2017-03-31T07:13:43Z</dcterms:modified>
</cp:coreProperties>
</file>