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6FC-87FF-4535-A98B-7FB8C701B5A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0748-DA14-4F59-899A-0464F1186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613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6FC-87FF-4535-A98B-7FB8C701B5A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0748-DA14-4F59-899A-0464F1186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68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6FC-87FF-4535-A98B-7FB8C701B5A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0748-DA14-4F59-899A-0464F1186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9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6FC-87FF-4535-A98B-7FB8C701B5A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0748-DA14-4F59-899A-0464F1186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90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6FC-87FF-4535-A98B-7FB8C701B5A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0748-DA14-4F59-899A-0464F1186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61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6FC-87FF-4535-A98B-7FB8C701B5A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0748-DA14-4F59-899A-0464F1186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45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6FC-87FF-4535-A98B-7FB8C701B5A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0748-DA14-4F59-899A-0464F1186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87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6FC-87FF-4535-A98B-7FB8C701B5A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0748-DA14-4F59-899A-0464F1186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796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6FC-87FF-4535-A98B-7FB8C701B5A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0748-DA14-4F59-899A-0464F1186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94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6FC-87FF-4535-A98B-7FB8C701B5A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0748-DA14-4F59-899A-0464F1186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492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6FC-87FF-4535-A98B-7FB8C701B5A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0748-DA14-4F59-899A-0464F1186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03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AD6FC-87FF-4535-A98B-7FB8C701B5A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0748-DA14-4F59-899A-0464F1186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38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6"/>
            <a:ext cx="12379569" cy="68446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32534" y="1537779"/>
            <a:ext cx="9775116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День юмора и смеха</a:t>
            </a:r>
          </a:p>
          <a:p>
            <a:pPr algn="ctr"/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Группа №3</a:t>
            </a:r>
          </a:p>
          <a:p>
            <a:pPr algn="ctr"/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6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Презентацию подготовила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воспитатель  Шатохина С.А.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4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87" y="1558342"/>
            <a:ext cx="6720623" cy="5040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56952" y="714376"/>
            <a:ext cx="987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7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3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66" y="3145650"/>
            <a:ext cx="4456091" cy="33420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1" y="1474616"/>
            <a:ext cx="4456091" cy="33420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1809483" y="475698"/>
            <a:ext cx="936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Встречайте нас друзья, праздник начинается!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87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3" y="447541"/>
            <a:ext cx="3975279" cy="298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27" y="3750970"/>
            <a:ext cx="3975280" cy="298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95" y="2260240"/>
            <a:ext cx="3975280" cy="298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88665" y="759854"/>
            <a:ext cx="723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«Дело было в январе 1 апреля…»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7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67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16" y="2891309"/>
            <a:ext cx="4456089" cy="3342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71" y="1461754"/>
            <a:ext cx="4456089" cy="3342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35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0" y="2055788"/>
            <a:ext cx="4413161" cy="33098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15263"/>
            <a:ext cx="4597758" cy="3448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93195" y="411242"/>
            <a:ext cx="920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заводные клоуны и клоунессы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2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05" y="3219718"/>
            <a:ext cx="3940936" cy="2955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97" y="1648495"/>
            <a:ext cx="3940935" cy="2955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751527" y="489397"/>
            <a:ext cx="780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«Ищи»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6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67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95" y="1672642"/>
            <a:ext cx="4696496" cy="352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0" y="2472745"/>
            <a:ext cx="4696496" cy="352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16676" y="605307"/>
            <a:ext cx="8847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празднике в гостях маленькие зрители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83" y="2871988"/>
            <a:ext cx="4670738" cy="3503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8" y="1365158"/>
            <a:ext cx="4739428" cy="3554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29567" y="534161"/>
            <a:ext cx="757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«Я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змея, змея, змея… Я ползу, ползу, ползу… Хочешь быть моим хвостом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5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67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58" y="1487508"/>
            <a:ext cx="4438920" cy="3329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8" y="2983069"/>
            <a:ext cx="4438919" cy="33291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429555" y="296214"/>
            <a:ext cx="933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песни «Дразнилка»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1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74</Words>
  <Application>Microsoft Office PowerPoint</Application>
  <PresentationFormat>Произвольный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Детский Сад №239</cp:lastModifiedBy>
  <cp:revision>9</cp:revision>
  <dcterms:created xsi:type="dcterms:W3CDTF">2017-04-01T13:37:21Z</dcterms:created>
  <dcterms:modified xsi:type="dcterms:W3CDTF">2017-04-03T07:54:28Z</dcterms:modified>
</cp:coreProperties>
</file>