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F4151-4EB8-4782-AC35-1671F56148A4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17DC-464B-4C9D-9CED-21B8E2968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357430"/>
            <a:ext cx="706792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«Пасха</a:t>
            </a:r>
            <a:r>
              <a:rPr lang="ru-RU" sz="3200" b="1" i="1" dirty="0" smtClean="0">
                <a:solidFill>
                  <a:srgbClr val="FF0000"/>
                </a:solidFill>
              </a:rPr>
              <a:t>» группы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Группа №9</a:t>
            </a:r>
            <a:endParaRPr lang="ru-RU" sz="3200" b="1" i="1" dirty="0">
              <a:solidFill>
                <a:srgbClr val="FF0000"/>
              </a:solidFill>
            </a:endParaRPr>
          </a:p>
          <a:p>
            <a:endParaRPr lang="ru-RU" sz="6600" dirty="0"/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Презентацию подготовила  воспитатель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Э.Ю. Ботвинова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7895"/>
            <a:ext cx="2745110" cy="310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15356"/>
            <a:ext cx="2071189" cy="234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931" cy="69539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065510"/>
            <a:ext cx="760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Поздравления с Пасхо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773" y="2492896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DCIM\101MSDCF\DSC03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E:\DCIM\101MSDCF\DSC033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78579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Нашел друга!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DCIM\101MSDCF\DSC033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8"/>
            <a:ext cx="5499367" cy="342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2285984" y="785794"/>
            <a:ext cx="481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Катись, катись яичко!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DCIM\101MSDCF\DSC033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DCIM\101MSDCF\DSC033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DCIM\101MSDCF\DSC033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DCIM\101MSDCF\DSC033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14393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фоны для презентации\для презентации\gr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DCIM\101MSDCF\DSC033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Детский Сад №239</cp:lastModifiedBy>
  <cp:revision>5</cp:revision>
  <dcterms:created xsi:type="dcterms:W3CDTF">2017-04-18T09:13:33Z</dcterms:created>
  <dcterms:modified xsi:type="dcterms:W3CDTF">2017-04-19T06:27:50Z</dcterms:modified>
</cp:coreProperties>
</file>