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9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9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8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6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10BD-AE75-4DC7-9EEB-6B5CDF96DF3B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5EAF-AE50-4895-82E1-E27A8C2C0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12135"/>
            <a:ext cx="9144000" cy="220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святой Пасхи»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№ 4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приготовила воспитатель Ефремова Е.А.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5325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Христос воскрес!!!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Пусть благодать в душе царит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 щедрость сердца не увянет.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Господь спасет и сохранит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 благоденствие подарит!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8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8490"/>
            <a:ext cx="10515600" cy="721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заводят русский народный хоровод.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07" y="1519707"/>
            <a:ext cx="6807646" cy="51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7583"/>
            <a:ext cx="5159063" cy="12891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элемент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4" y="2546629"/>
            <a:ext cx="5548649" cy="4161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92" y="1372405"/>
            <a:ext cx="5992968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4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2884"/>
            <a:ext cx="10515600" cy="10431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слушают аудиозапись колокольного звона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6073"/>
            <a:ext cx="5575121" cy="4181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406201"/>
            <a:ext cx="5532192" cy="4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8341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игра «Золотые ворота»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7" y="1664314"/>
            <a:ext cx="5873513" cy="4405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09" y="2178277"/>
            <a:ext cx="5735394" cy="43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9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" y="-21894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127"/>
            <a:ext cx="9490656" cy="8535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в народную игру «Яичко»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82" y="1690688"/>
            <a:ext cx="5759718" cy="4319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0" y="2012659"/>
            <a:ext cx="5742548" cy="43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1673"/>
            <a:ext cx="10515600" cy="6990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игра «Заборчик»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" y="1596980"/>
            <a:ext cx="5906127" cy="4429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60620"/>
            <a:ext cx="5776771" cy="43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2" y="1146220"/>
            <a:ext cx="8229600" cy="1854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Великой Пасхи!!!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75" y="2892380"/>
            <a:ext cx="5407696" cy="4055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958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74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«День святой Пасхи» подготовительная группа № 4  приготовила воспитатель Ефремова Е.А.</vt:lpstr>
      <vt:lpstr>Презентация PowerPoint</vt:lpstr>
      <vt:lpstr>Дети заводят русский народный хоровод.</vt:lpstr>
      <vt:lpstr>Русский народный элемент «Капустка»</vt:lpstr>
      <vt:lpstr>Дети слушают аудиозапись колокольного звона</vt:lpstr>
      <vt:lpstr>Русская народная игра «Золотые ворота»</vt:lpstr>
      <vt:lpstr>Дети играют в народную игру «Яичко»</vt:lpstr>
      <vt:lpstr>Русская народная игра «Заборчик»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святой Пасхи» подготовительная группа № 4</dc:title>
  <dc:creator>Пользователь Windows</dc:creator>
  <cp:lastModifiedBy>Пользователь Windows</cp:lastModifiedBy>
  <cp:revision>6</cp:revision>
  <dcterms:created xsi:type="dcterms:W3CDTF">2017-04-17T03:45:03Z</dcterms:created>
  <dcterms:modified xsi:type="dcterms:W3CDTF">2017-04-17T04:32:58Z</dcterms:modified>
</cp:coreProperties>
</file>