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58" r:id="rId4"/>
    <p:sldId id="259" r:id="rId5"/>
    <p:sldId id="262" r:id="rId6"/>
    <p:sldId id="271" r:id="rId7"/>
    <p:sldId id="272" r:id="rId8"/>
    <p:sldId id="263" r:id="rId9"/>
    <p:sldId id="265" r:id="rId10"/>
    <p:sldId id="269" r:id="rId11"/>
    <p:sldId id="266" r:id="rId12"/>
    <p:sldId id="267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B8F6"/>
    <a:srgbClr val="FD87EF"/>
    <a:srgbClr val="421C5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03FD-8E5A-46F2-BDE8-0091B2F86AEA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5A04-8387-4B9C-B62F-8358ADC3A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4115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03FD-8E5A-46F2-BDE8-0091B2F86AEA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5A04-8387-4B9C-B62F-8358ADC3A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868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03FD-8E5A-46F2-BDE8-0091B2F86AEA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5A04-8387-4B9C-B62F-8358ADC3A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262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03FD-8E5A-46F2-BDE8-0091B2F86AEA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5A04-8387-4B9C-B62F-8358ADC3A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5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03FD-8E5A-46F2-BDE8-0091B2F86AEA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5A04-8387-4B9C-B62F-8358ADC3A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0586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03FD-8E5A-46F2-BDE8-0091B2F86AEA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5A04-8387-4B9C-B62F-8358ADC3A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8132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03FD-8E5A-46F2-BDE8-0091B2F86AEA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5A04-8387-4B9C-B62F-8358ADC3A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208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03FD-8E5A-46F2-BDE8-0091B2F86AEA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5A04-8387-4B9C-B62F-8358ADC3A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561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03FD-8E5A-46F2-BDE8-0091B2F86AEA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5A04-8387-4B9C-B62F-8358ADC3A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947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03FD-8E5A-46F2-BDE8-0091B2F86AEA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5A04-8387-4B9C-B62F-8358ADC3A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0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03FD-8E5A-46F2-BDE8-0091B2F86AEA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95A04-8387-4B9C-B62F-8358ADC3A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720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703FD-8E5A-46F2-BDE8-0091B2F86AEA}" type="datetimeFigureOut">
              <a:rPr lang="ru-RU" smtClean="0"/>
              <a:pPr/>
              <a:t>18.04.2017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95A04-8387-4B9C-B62F-8358ADC3A2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605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c.pics.livejournal.com/angusikk/70264986/640/640_origin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267744" y="3167390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                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«Светлячки» и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«Почемучки».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4183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333v.ru/uploads/08/0855992ebb17a8b826447d42ab6faa5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Детский сад\Desktop\20170417_104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41280" y="762105"/>
            <a:ext cx="6423668" cy="5276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EB8F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3498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333v.ru/uploads/21/210f361f20c4ed8f3f682dbbde3b09fc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" y="-3056"/>
            <a:ext cx="9144000" cy="68580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7840"/>
            <a:ext cx="7272808" cy="5370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069577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tdata.ru/u30/photoBF8C/20013662471-0/origin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3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G:\Новая папка (2)\DSC034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2636"/>
            <a:ext cx="6723384" cy="65527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206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6091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desvsyo.ru/_ph/346/2/459140690.jpg?149010923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57" y="0"/>
            <a:ext cx="9144000" cy="638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045388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  подготовила    воспитатель   Галахова Н.В.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9755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gc1.rodovoederevo.ru/m/4641e75bf67fd0be15edfeb078db291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:\Новая папка (2)\DSC034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8640"/>
            <a:ext cx="6192688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258429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rightwallpapers.com.ua/Uploads/21-4-2014/5bf90f12-e959-4f5b-b31d-768c9369b7e5/thumb2-70e21c13dbd744d42f0e51e7af24960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9080"/>
            <a:ext cx="7515592" cy="4828140"/>
          </a:xfrm>
          <a:prstGeom prst="rect">
            <a:avLst/>
          </a:prstGeom>
          <a:ln w="1270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625348" cy="4884816"/>
          </a:xfrm>
          <a:prstGeom prst="rect">
            <a:avLst/>
          </a:prstGeom>
          <a:ln w="127000" cap="sq">
            <a:solidFill>
              <a:srgbClr val="FD87E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2380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krf.ru/upload/iblock/a96/a967fa1ac313330f87396f06ce433b4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G:\Новая папка (2)\DSC03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720080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8353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gov.cap.ru/UserFiles/news/201504/08/Original/fb10h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69" y="-28167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0032" y="116632"/>
            <a:ext cx="4803968" cy="4818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368" y="1988840"/>
            <a:ext cx="5400600" cy="47125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18760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rightwallpapers.com.ua/Uploads/21-4-2014/5bf90f12-e959-4f5b-b31d-768c9369b7e5/thumb2-70e21c13dbd744d42f0e51e7af24960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7800" cy="6831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 descr="G:\Новая папка (2)\DSC03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272808" cy="5506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rgbClr val="FFFF00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449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krf.ru/upload/iblock/a96/a967fa1ac313330f87396f06ce433b4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G:\Новая папка (2)\DSC03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109546" cy="4365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G:\Новая папка (2)\DSC03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87123" y="1617790"/>
            <a:ext cx="5270059" cy="4571999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0498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krf.ru/upload/iblock/5a9/5a9583876563ed651e46a1db506a98c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34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Детский сад\Desktop\20170417_110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328" y="771761"/>
            <a:ext cx="8821690" cy="5314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7848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eautycoffee.com.ua/wp-content/uploads/2014/04/0_aec4d_33f97b7f_XX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10" y="-14743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G:\Новая папка (2)\DSC034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128792" cy="5413176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71592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16</Words>
  <Application>Microsoft Office PowerPoint</Application>
  <PresentationFormat>Экран (4:3)</PresentationFormat>
  <Paragraphs>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Хозяин</dc:creator>
  <cp:lastModifiedBy>Детский Сад №239</cp:lastModifiedBy>
  <cp:revision>20</cp:revision>
  <dcterms:created xsi:type="dcterms:W3CDTF">2017-04-17T08:37:10Z</dcterms:created>
  <dcterms:modified xsi:type="dcterms:W3CDTF">2017-04-18T09:14:45Z</dcterms:modified>
</cp:coreProperties>
</file>