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46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26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49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50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94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75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5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41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98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62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70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0CB4-B06E-416F-8A0B-84A92A4DC401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8221B-5F02-4736-A10F-EEAFC6867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0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«Непоседы»</a:t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(Один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из жизни </a:t>
            </a:r>
            <a:r>
              <a:rPr lang="ru-RU" sz="32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</a:t>
            </a:r>
            <a:r>
              <a:rPr lang="ru-RU" sz="32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br>
              <a:rPr lang="ru-RU" sz="32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117" y="206530"/>
            <a:ext cx="3747752" cy="2646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906" y="4020500"/>
            <a:ext cx="2102993" cy="23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01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730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во двор пошли гулять.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 снежную лепили,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Птичек крошками кормили.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с горы катались…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171" y="209008"/>
            <a:ext cx="5940812" cy="4455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18" y="2044042"/>
            <a:ext cx="6093212" cy="45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68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417419" cy="123691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 по столовой накрывают столы к обеду.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37633" y="2734197"/>
            <a:ext cx="4663688" cy="3497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49288" y="2188717"/>
            <a:ext cx="4693424" cy="352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613185" y="761999"/>
            <a:ext cx="5139473" cy="38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90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25215" cy="114029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дневного сна дети выполняют гимнастику и ходят по массажным дорожкам.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14505" y="2650235"/>
            <a:ext cx="4755376" cy="3566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874311" y="706903"/>
            <a:ext cx="4797503" cy="3598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04321" y="2213247"/>
            <a:ext cx="4983356" cy="37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61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занятии после дневного сна дети знакомятся с произведением К. Паустовского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«Теплый хлеб»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7052" y="2165194"/>
            <a:ext cx="5573133" cy="4179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082" y="2244357"/>
            <a:ext cx="5413298" cy="40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21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87068" cy="109568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деятельность детей в вечернее время.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18652" y="1265663"/>
            <a:ext cx="5768900" cy="43266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1287" y="1800607"/>
            <a:ext cx="5397191" cy="40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27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11167" y="799500"/>
            <a:ext cx="5035395" cy="3776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7582" y="2806454"/>
            <a:ext cx="5096500" cy="3822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426599" y="835645"/>
            <a:ext cx="5255489" cy="39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24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065"/>
            <a:ext cx="10515600" cy="491972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день, как на работу,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приходим в детский сад.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домой нам надо,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хотим идти назад.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 нас лепить красиво,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читать, и рисовать,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Физкультурой заниматься,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петь и  танцевать.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деремся и не плачем,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мы дружить.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мы веселимся,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на свете жить!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3725" y="631065"/>
            <a:ext cx="2202799" cy="2167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37" y="1937586"/>
            <a:ext cx="3321676" cy="43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86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975" y="772733"/>
            <a:ext cx="8963695" cy="350305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перед началом занятий дети проводят пальчиковую гимнастику.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Тянут, тянут бабка с дедкой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земли большую репку: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«Вот пришла бы наша внучка,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Помогла б собачка Жучка.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кошка, мышка-крошка?»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держалась крепко,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Вытянули репку.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644" y="1922507"/>
            <a:ext cx="5920614" cy="44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4777"/>
            <a:ext cx="5951113" cy="97591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дежурные работают в природном уголке, 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календаре природы отмечают дату, день недели и природные явления этого дня.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21410" y="1358050"/>
            <a:ext cx="6143223" cy="4607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25" y="3059806"/>
            <a:ext cx="4898085" cy="36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7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Дети знакомятся с понятием «условная мерка» и учатся измерять вещества и предметы при помощи условной мерки.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71029" y="2000570"/>
            <a:ext cx="4929835" cy="4310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49" y="1690688"/>
            <a:ext cx="6236237" cy="48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58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занятиях по математике дети учатся выполнять задания на развитие логического мышления, зрительной памяти и внимания.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676" y="1536342"/>
            <a:ext cx="5047087" cy="3785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678270"/>
            <a:ext cx="4893255" cy="3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6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24975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задание в тетради в клетку (формируются навыки ориентировки в пространстве и на листе бумаги).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54121" y="1301839"/>
            <a:ext cx="5672430" cy="4254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49510"/>
            <a:ext cx="5887609" cy="44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3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36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5620"/>
            <a:ext cx="7725935" cy="806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Физкультура. Дети выполняют разнообразные спортивные упражнения.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со спортом дружит,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Быстрым, ловким будет.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01857" y="2580885"/>
            <a:ext cx="4814851" cy="3611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990312" y="620906"/>
            <a:ext cx="4590585" cy="3442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744193" y="2114915"/>
            <a:ext cx="4871294" cy="36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31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1014"/>
            <a:ext cx="10515600" cy="68166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занятие. С музыкальным руководителем дети разучивают слова песни и движения танца.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05289" y="1935510"/>
            <a:ext cx="5302612" cy="3976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39329"/>
            <a:ext cx="5781288" cy="43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57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5190"/>
            <a:ext cx="10515600" cy="86549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«Вместе, дружно, веселей,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горку поскорей!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098" y="2274849"/>
            <a:ext cx="5917582" cy="4438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1" y="1690688"/>
            <a:ext cx="6058829" cy="45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451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164</Words>
  <Application>Microsoft Office PowerPoint</Application>
  <PresentationFormat>Произвольный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«Непоседы» (Один день из жизни подготовительной группы  № 4)</vt:lpstr>
      <vt:lpstr>Каждый день перед началом занятий дети проводят пальчиковую гимнастику.   Тянут, тянут бабка с дедкой Из земли большую репку: «Вот пришла бы наша внучка, Помогла б собачка Жучка. Где же кошка, мышка-крошка?» Хоть держалась крепко, Вытянули репку.  </vt:lpstr>
      <vt:lpstr>Каждое утро дежурные работают в природном уголке,  в календаре природы отмечают дату, день недели и природные явления этого дня.</vt:lpstr>
      <vt:lpstr>Математика. Дети знакомятся с понятием «условная мерка» и учатся измерять вещества и предметы при помощи условной мерки.</vt:lpstr>
      <vt:lpstr>Также на занятиях по математике дети учатся выполнять задания на развитие логического мышления, зрительной памяти и внимания.</vt:lpstr>
      <vt:lpstr>Дети выполняют задание в тетради в клетку (формируются навыки ориентировки в пространстве и на листе бумаги).</vt:lpstr>
      <vt:lpstr>Физкультура. Дети выполняют разнообразные спортивные упражнения. Кто со спортом дружит, Быстрым, ловким будет.</vt:lpstr>
      <vt:lpstr>Музыкальное занятие. С музыкальным руководителем дети разучивают слова песни и движения танца.</vt:lpstr>
      <vt:lpstr>«Вместе, дружно, веселей, Строим горку поскорей!</vt:lpstr>
      <vt:lpstr>Раз, два, три, четыре, пять, Мы во двор пошли гулять. Бабу снежную лепили, Птичек крошками кормили. А потом с горы катались…</vt:lpstr>
      <vt:lpstr>Дежурные по столовой накрывают столы к обеду.</vt:lpstr>
      <vt:lpstr>После дневного сна дети выполняют гимнастику и ходят по массажным дорожкам.</vt:lpstr>
      <vt:lpstr>На занятии после дневного сна дети знакомятся с произведением К. Паустовского «Теплый хлеб»</vt:lpstr>
      <vt:lpstr>Свободная деятельность детей в вечернее время.</vt:lpstr>
      <vt:lpstr>Слайд 15</vt:lpstr>
      <vt:lpstr>Каждый день, как на работу, Мы приходим в детский сад. А когда домой нам надо, Не хотим идти назад. Учат нас лепить красиво, И читать, и рисовать, Физкультурой заниматься, Песни петь и  танцевать. Не деремся и не плачем, Научились мы дружить. Целый день мы веселимся, Хорошо на свете жить!   Спасибо за внимание.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«Непоседы» (один день из жизни подготовительной группы 4)</dc:title>
  <dc:creator>Пользователь Windows</dc:creator>
  <cp:lastModifiedBy>Детский Сад №239</cp:lastModifiedBy>
  <cp:revision>19</cp:revision>
  <dcterms:created xsi:type="dcterms:W3CDTF">2016-11-29T05:43:54Z</dcterms:created>
  <dcterms:modified xsi:type="dcterms:W3CDTF">2016-12-02T06:51:28Z</dcterms:modified>
</cp:coreProperties>
</file>