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A7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7920A-4F76-48F5-A61F-D2AC4C93C3B1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51AC8-4562-48EA-92FD-E515E2E5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r="837" b="46850"/>
          <a:stretch>
            <a:fillRect/>
          </a:stretch>
        </p:blipFill>
        <p:spPr>
          <a:xfrm>
            <a:off x="0" y="-243408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2348880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 Зимушка-зима </a:t>
            </a:r>
          </a:p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Новый год к нам принесла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Выставка творческих работ</a:t>
            </a:r>
            <a:endParaRPr lang="ru-RU" sz="4000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5517232"/>
            <a:ext cx="3995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Автор: Проскурина А.А. –воспитатель группы № 13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1219_085032.jpg"/>
          <p:cNvPicPr>
            <a:picLocks noChangeAspect="1"/>
          </p:cNvPicPr>
          <p:nvPr/>
        </p:nvPicPr>
        <p:blipFill>
          <a:blip r:embed="rId2" cstate="print"/>
          <a:srcRect l="8001" t="17450" r="2401" b="19551"/>
          <a:stretch>
            <a:fillRect/>
          </a:stretch>
        </p:blipFill>
        <p:spPr>
          <a:xfrm>
            <a:off x="4572000" y="548680"/>
            <a:ext cx="4301278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59632" y="4725144"/>
            <a:ext cx="6966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Спасибо за внимание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!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_20161221_133828.jpg"/>
          <p:cNvPicPr>
            <a:picLocks noChangeAspect="1"/>
          </p:cNvPicPr>
          <p:nvPr/>
        </p:nvPicPr>
        <p:blipFill>
          <a:blip r:embed="rId3" cstate="print"/>
          <a:srcRect l="4326" t="5901" r="6688" b="16400"/>
          <a:stretch>
            <a:fillRect/>
          </a:stretch>
        </p:blipFill>
        <p:spPr>
          <a:xfrm>
            <a:off x="0" y="332656"/>
            <a:ext cx="4824536" cy="31594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-новогодняя.png"/>
          <p:cNvPicPr>
            <a:picLocks noChangeAspect="1"/>
          </p:cNvPicPr>
          <p:nvPr/>
        </p:nvPicPr>
        <p:blipFill>
          <a:blip r:embed="rId2" cstate="print"/>
          <a:srcRect l="837" t="468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0"/>
            <a:ext cx="509431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новый год две тысячи семнадцать</a:t>
            </a:r>
            <a:b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Желаем  счастья и душевного тепла,</a:t>
            </a:r>
            <a:b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Как можно чаще веселиться, улыбаться,</a:t>
            </a:r>
            <a:b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Чтобы метелица печали замела!</a:t>
            </a:r>
            <a:b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Пускай петух на крыльях принесет</a:t>
            </a:r>
            <a:b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Здоровье крепкое, достаток и удачу,</a:t>
            </a:r>
            <a:b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пусть душа всегда от радости поет,</a:t>
            </a:r>
            <a:b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Ведь в нашей жизни позитив так много значит!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1221_133603.jpg"/>
          <p:cNvPicPr>
            <a:picLocks noChangeAspect="1"/>
          </p:cNvPicPr>
          <p:nvPr/>
        </p:nvPicPr>
        <p:blipFill>
          <a:blip r:embed="rId2" cstate="print"/>
          <a:srcRect l="3538" t="6951" r="2751" b="8000"/>
          <a:stretch>
            <a:fillRect/>
          </a:stretch>
        </p:blipFill>
        <p:spPr>
          <a:xfrm>
            <a:off x="971600" y="764704"/>
            <a:ext cx="7087899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1.png"/>
          <p:cNvPicPr>
            <a:picLocks noChangeAspect="1"/>
          </p:cNvPicPr>
          <p:nvPr/>
        </p:nvPicPr>
        <p:blipFill>
          <a:blip r:embed="rId2" cstate="print"/>
          <a:srcRect b="4851"/>
          <a:stretch>
            <a:fillRect/>
          </a:stretch>
        </p:blipFill>
        <p:spPr>
          <a:xfrm flipH="1">
            <a:off x="0" y="4905814"/>
            <a:ext cx="2051720" cy="19521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IMG_20161221_133613.jpg"/>
          <p:cNvPicPr>
            <a:picLocks noChangeAspect="1"/>
          </p:cNvPicPr>
          <p:nvPr/>
        </p:nvPicPr>
        <p:blipFill>
          <a:blip r:embed="rId3" cstate="print"/>
          <a:srcRect l="3801"/>
          <a:stretch>
            <a:fillRect/>
          </a:stretch>
        </p:blipFill>
        <p:spPr>
          <a:xfrm>
            <a:off x="4487949" y="260648"/>
            <a:ext cx="4656051" cy="6453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20161221_133718.jpg"/>
          <p:cNvPicPr>
            <a:picLocks noChangeAspect="1"/>
          </p:cNvPicPr>
          <p:nvPr/>
        </p:nvPicPr>
        <p:blipFill>
          <a:blip r:embed="rId4" cstate="print"/>
          <a:srcRect l="23400" r="5201"/>
          <a:stretch>
            <a:fillRect/>
          </a:stretch>
        </p:blipFill>
        <p:spPr>
          <a:xfrm>
            <a:off x="1403648" y="188640"/>
            <a:ext cx="2877317" cy="537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221_133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332656"/>
            <a:ext cx="4536504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221_133732.jpg"/>
          <p:cNvPicPr>
            <a:picLocks noChangeAspect="1"/>
          </p:cNvPicPr>
          <p:nvPr/>
        </p:nvPicPr>
        <p:blipFill>
          <a:blip r:embed="rId2" cstate="print"/>
          <a:srcRect l="9401" t="4851" r="9401"/>
          <a:stretch>
            <a:fillRect/>
          </a:stretch>
        </p:blipFill>
        <p:spPr>
          <a:xfrm>
            <a:off x="500034" y="857232"/>
            <a:ext cx="3500462" cy="5668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IMG_20161221_133743.jpg"/>
          <p:cNvPicPr>
            <a:picLocks noChangeAspect="1"/>
          </p:cNvPicPr>
          <p:nvPr/>
        </p:nvPicPr>
        <p:blipFill>
          <a:blip r:embed="rId3" cstate="print"/>
          <a:srcRect l="5511"/>
          <a:stretch>
            <a:fillRect/>
          </a:stretch>
        </p:blipFill>
        <p:spPr>
          <a:xfrm>
            <a:off x="4283968" y="571480"/>
            <a:ext cx="4217122" cy="5214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221_133757.jpg"/>
          <p:cNvPicPr>
            <a:picLocks noChangeAspect="1"/>
          </p:cNvPicPr>
          <p:nvPr/>
        </p:nvPicPr>
        <p:blipFill>
          <a:blip r:embed="rId2" cstate="print"/>
          <a:srcRect l="8001" r="9401"/>
          <a:stretch>
            <a:fillRect/>
          </a:stretch>
        </p:blipFill>
        <p:spPr>
          <a:xfrm>
            <a:off x="4860032" y="260648"/>
            <a:ext cx="3888432" cy="6276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47160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Зимний праздник на подходе,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Старый год от нас уходит,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дверь стучится Новый год.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Пусть с метелью и порошею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Принесет он все хорошее: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Детям - радость, как и прежде,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Взрослым - счастье и надежды.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Пусть новогодний Дед Мороз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Подарит счастья целый воз,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Здоровья крепкого в придачу,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 всем задуманном удачу,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Мира, дружбы, шуток, ласки,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Чтобы жизнь была, как в сказке!</a:t>
            </a:r>
            <a:endParaRPr lang="ru-RU" sz="2400" i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221_133812.jpg"/>
          <p:cNvPicPr>
            <a:picLocks noChangeAspect="1"/>
          </p:cNvPicPr>
          <p:nvPr/>
        </p:nvPicPr>
        <p:blipFill>
          <a:blip r:embed="rId2" cstate="print"/>
          <a:srcRect t="22700" b="9051"/>
          <a:stretch>
            <a:fillRect/>
          </a:stretch>
        </p:blipFill>
        <p:spPr>
          <a:xfrm>
            <a:off x="0" y="764704"/>
            <a:ext cx="8964488" cy="458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1221_133839.jpg"/>
          <p:cNvPicPr>
            <a:picLocks noChangeAspect="1"/>
          </p:cNvPicPr>
          <p:nvPr/>
        </p:nvPicPr>
        <p:blipFill>
          <a:blip r:embed="rId2" cstate="print"/>
          <a:srcRect r="3538" b="8001"/>
          <a:stretch>
            <a:fillRect/>
          </a:stretch>
        </p:blipFill>
        <p:spPr>
          <a:xfrm>
            <a:off x="1259632" y="2564904"/>
            <a:ext cx="5699775" cy="407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 descr="132836806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8640"/>
            <a:ext cx="1512168" cy="1908692"/>
          </a:xfrm>
          <a:prstGeom prst="rect">
            <a:avLst/>
          </a:prstGeom>
        </p:spPr>
      </p:pic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0"/>
            <a:ext cx="3312368" cy="2380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be2445872575aac767891571ac5d7f3a8d63cc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36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Детский Сад №239</cp:lastModifiedBy>
  <cp:revision>16</cp:revision>
  <dcterms:created xsi:type="dcterms:W3CDTF">2015-01-06T06:08:13Z</dcterms:created>
  <dcterms:modified xsi:type="dcterms:W3CDTF">2016-12-22T06:15:10Z</dcterms:modified>
</cp:coreProperties>
</file>