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7B87-2BB5-4417-A3DE-5873B76CE62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9859-9BE9-4CD2-9F04-6B308BF163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67933">
            <a:off x="808347" y="2432223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«Мы против вредных привычек!»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 творческих работ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F:\DCIM\103NIKON\DSCN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5696" y="1268760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F:\DCIM\103NIKON\DSCN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F:\DCIM\103NIKON\DSCN0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585665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488291">
            <a:off x="1403648" y="23064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3NIKON\DSCN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DCIM\103NIKON\DSCN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5692540" cy="414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DCIM\103NIKON\DSCN0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738482" cy="430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DCIM\103NIKON\DSCN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76063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DCIM\103NIKON\DSCN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930504" cy="444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F:\DCIM\103NIKON\DSCN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691535" cy="42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DCIM\103NIKON\DSCN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85665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DCIM\103NIKON\DSCN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738481" cy="430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«Мы против вредных привычек!»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5</cp:revision>
  <dcterms:created xsi:type="dcterms:W3CDTF">2016-11-30T03:06:23Z</dcterms:created>
  <dcterms:modified xsi:type="dcterms:W3CDTF">2016-11-30T03:55:42Z</dcterms:modified>
</cp:coreProperties>
</file>