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>
        <p:scale>
          <a:sx n="57" d="100"/>
          <a:sy n="57" d="100"/>
        </p:scale>
        <p:origin x="-9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57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9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1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37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33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3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1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35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44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52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8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5490-2B33-4480-B4D4-3270B3FA10EF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32DC-7B86-44D8-970D-E3EABD53D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9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3945"/>
            <a:ext cx="9144000" cy="239547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C00000"/>
                </a:solidFill>
              </a:rPr>
              <a:t>Праздник</a:t>
            </a:r>
            <a:br>
              <a:rPr lang="ru-RU" b="1" dirty="0" smtClean="0">
                <a:ln w="0"/>
                <a:solidFill>
                  <a:srgbClr val="C00000"/>
                </a:solidFill>
              </a:rPr>
            </a:br>
            <a:r>
              <a:rPr lang="ru-RU" b="1" dirty="0" smtClean="0">
                <a:ln w="0"/>
                <a:solidFill>
                  <a:srgbClr val="C00000"/>
                </a:solidFill>
              </a:rPr>
              <a:t>«Здравствуй, осень»</a:t>
            </a:r>
            <a:br>
              <a:rPr lang="ru-RU" b="1" dirty="0" smtClean="0">
                <a:ln w="0"/>
                <a:solidFill>
                  <a:srgbClr val="C00000"/>
                </a:solidFill>
              </a:rPr>
            </a:br>
            <a:r>
              <a:rPr lang="ru-RU" sz="4000" b="1" dirty="0" smtClean="0">
                <a:ln w="0"/>
                <a:solidFill>
                  <a:srgbClr val="C00000"/>
                </a:solidFill>
              </a:rPr>
              <a:t>подготовительная группа 4</a:t>
            </a:r>
            <a:endParaRPr lang="ru-RU" sz="4000" b="1" dirty="0">
              <a:ln w="0"/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7345" y="3039415"/>
            <a:ext cx="4716180" cy="38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0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17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русских народных инструментов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866" y="1384299"/>
            <a:ext cx="7298268" cy="5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6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133" y="728133"/>
            <a:ext cx="6993465" cy="17441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игра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«Плетень»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465" y="3187700"/>
            <a:ext cx="4893733" cy="367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529" y="2695575"/>
            <a:ext cx="4741333" cy="3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8" y="0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4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3599"/>
            <a:ext cx="10515600" cy="17102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в подвижную игру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«Собери картошку ложкой»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466" y="2573866"/>
            <a:ext cx="5554133" cy="416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090" y="2506133"/>
            <a:ext cx="5644444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6933"/>
            <a:ext cx="10515600" cy="308186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7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0163"/>
            <a:ext cx="10515600" cy="29750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Поспевает брусника, стали дни холоднее,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от птичьего крика в сердце стало грустнее.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Стаи птиц улетают прочь за синее море,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деревья блистают в разноцветном уборе.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Солнце реже смеется. Нет в цветах благовонья,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Скоро осень проснется и заплачет спросонья.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9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92" y="1397839"/>
            <a:ext cx="6001556" cy="10491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«Здравствуй. Осень золотая»  Дети заводят осенний хоровод.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200401"/>
            <a:ext cx="4876799" cy="3657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31" y="0"/>
            <a:ext cx="5082862" cy="38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66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236900"/>
            <a:ext cx="6161467" cy="462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47" y="128787"/>
            <a:ext cx="6267721" cy="47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14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2621" y="-1587724"/>
            <a:ext cx="15014621" cy="84457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868" y="-937475"/>
            <a:ext cx="7755465" cy="11914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читают стихи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651" y="590605"/>
            <a:ext cx="5549348" cy="4162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28216" y="-1514778"/>
            <a:ext cx="4965017" cy="3723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652" y="2768934"/>
            <a:ext cx="5549348" cy="41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2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4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9733"/>
            <a:ext cx="10515600" cy="14901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исполняют танец «Осенний вальс»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845" y="2438398"/>
            <a:ext cx="5734756" cy="430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12" y="2438397"/>
            <a:ext cx="5734756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исполняют песню «Улетают, улетели»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097" y="1354667"/>
            <a:ext cx="7337777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365125"/>
            <a:ext cx="5198531" cy="44778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цветка к цветку летаю,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Соты медом наполняю.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Деловитое жужжанье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Раздается там и тут…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310" y="1625600"/>
            <a:ext cx="6818489" cy="51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0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745067"/>
            <a:ext cx="3606800" cy="2133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исполняют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«Пчелки»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467" y="472017"/>
            <a:ext cx="4521200" cy="3390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1" y="3574522"/>
            <a:ext cx="4339166" cy="325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066" y="3556000"/>
            <a:ext cx="4402667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3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</Words>
  <Application>Microsoft Office PowerPoint</Application>
  <PresentationFormat>Произвольный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Праздник «Здравствуй, осень» подготовительная группа 4</vt:lpstr>
      <vt:lpstr>Поспевает брусника, стали дни холоднее,       И от птичьего крика в сердце стало грустнее. Стаи птиц улетают прочь за синее море,       Все деревья блистают в разноцветном уборе.           Солнце реже смеется. Нет в цветах благовонья,         Скоро осень проснется и заплачет спросонья.</vt:lpstr>
      <vt:lpstr>«Здравствуй. Осень золотая»  Дети заводят осенний хоровод. </vt:lpstr>
      <vt:lpstr>Слайд 4</vt:lpstr>
      <vt:lpstr>Дети читают стихи</vt:lpstr>
      <vt:lpstr>Дети исполняют танец «Осенний вальс»</vt:lpstr>
      <vt:lpstr>Девочки исполняют песню «Улетают, улетели»</vt:lpstr>
      <vt:lpstr>От цветка к цветку летаю, Соты медом наполняю. Деловитое жужжанье  Раздается там и тут…</vt:lpstr>
      <vt:lpstr>Девочки исполняют танец «Пчелки»</vt:lpstr>
      <vt:lpstr>Оркестр русских народных инструментов</vt:lpstr>
      <vt:lpstr>Русская народная игра «Плетень»</vt:lpstr>
      <vt:lpstr>Дети играют в подвижную игру  «Собери картошку ложкой»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«Здравствуй, осень» подготовительная группа 4</dc:title>
  <dc:creator>Пользователь Windows</dc:creator>
  <cp:lastModifiedBy>Детский Сад №239</cp:lastModifiedBy>
  <cp:revision>13</cp:revision>
  <dcterms:created xsi:type="dcterms:W3CDTF">2016-10-20T05:46:47Z</dcterms:created>
  <dcterms:modified xsi:type="dcterms:W3CDTF">2016-10-20T07:33:15Z</dcterms:modified>
</cp:coreProperties>
</file>