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8" r:id="rId3"/>
    <p:sldId id="271" r:id="rId4"/>
    <p:sldId id="279" r:id="rId5"/>
    <p:sldId id="280" r:id="rId6"/>
    <p:sldId id="278" r:id="rId7"/>
    <p:sldId id="265" r:id="rId8"/>
    <p:sldId id="264" r:id="rId9"/>
    <p:sldId id="262" r:id="rId10"/>
    <p:sldId id="257" r:id="rId11"/>
    <p:sldId id="274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126" autoAdjust="0"/>
  </p:normalViewPr>
  <p:slideViewPr>
    <p:cSldViewPr>
      <p:cViewPr varScale="1">
        <p:scale>
          <a:sx n="63" d="100"/>
          <a:sy n="63" d="100"/>
        </p:scale>
        <p:origin x="-13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7169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1 июня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–Международный день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защиты детей!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DCIM\101MSDCF\DSC03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905001"/>
            <a:ext cx="67818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38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3505200" cy="3048000"/>
          </a:xfrm>
          <a:prstGeom prst="rect">
            <a:avLst/>
          </a:prstGeom>
        </p:spPr>
      </p:pic>
      <p:pic>
        <p:nvPicPr>
          <p:cNvPr id="6" name="Рисунок 5" descr="DSC038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200400"/>
            <a:ext cx="47244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533400"/>
            <a:ext cx="5745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Юные художники</a:t>
            </a:r>
            <a:endParaRPr lang="ru-RU" sz="24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Группа №2</a:t>
            </a:r>
            <a:endParaRPr lang="ru-RU" sz="24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DSC03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762000"/>
            <a:ext cx="2075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Группа №6</a:t>
            </a:r>
          </a:p>
          <a:p>
            <a:r>
              <a:rPr lang="ru-RU" sz="2800" b="1" dirty="0" smtClean="0">
                <a:solidFill>
                  <a:schemeClr val="accent6"/>
                </a:solidFill>
              </a:rPr>
              <a:t>спортсмены</a:t>
            </a:r>
            <a:endParaRPr lang="ru-RU" sz="2800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572000"/>
            <a:ext cx="2380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/>
                </a:solidFill>
              </a:rPr>
              <a:t>И болельщики</a:t>
            </a:r>
            <a:endParaRPr lang="ru-RU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4038600" cy="2743200"/>
          </a:xfrm>
          <a:prstGeom prst="rect">
            <a:avLst/>
          </a:prstGeom>
        </p:spPr>
      </p:pic>
      <p:pic>
        <p:nvPicPr>
          <p:cNvPr id="3" name="Рисунок 2" descr="DSC03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971800"/>
            <a:ext cx="44958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381000"/>
            <a:ext cx="289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Весело играть в песочнице и 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с куклой</a:t>
            </a:r>
          </a:p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Группа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№ 12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В мире нет ничего более ценного и более важного, чем наши дети. 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3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Спасибо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 внимание!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MSDCF\DSC03632.JPG"/>
          <p:cNvPicPr>
            <a:picLocks noChangeAspect="1" noChangeArrowheads="1"/>
          </p:cNvPicPr>
          <p:nvPr/>
        </p:nvPicPr>
        <p:blipFill>
          <a:blip r:embed="rId2" cstate="print"/>
          <a:srcRect l="19767"/>
          <a:stretch>
            <a:fillRect/>
          </a:stretch>
        </p:blipFill>
        <p:spPr bwMode="auto">
          <a:xfrm>
            <a:off x="381000" y="1600200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219200" y="685800"/>
            <a:ext cx="75290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Театр «Сказка» в гостях у ребят </a:t>
            </a:r>
          </a:p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Раз</a:t>
            </a:r>
            <a:r>
              <a:rPr lang="ru-RU" sz="2800" i="1" dirty="0" smtClean="0">
                <a:solidFill>
                  <a:srgbClr val="FF0000"/>
                </a:solidFill>
              </a:rPr>
              <a:t>, два, три!  Сказка в гости к нам приди!</a:t>
            </a:r>
          </a:p>
          <a:p>
            <a:endParaRPr lang="ru-RU" dirty="0"/>
          </a:p>
        </p:txBody>
      </p:sp>
      <p:pic>
        <p:nvPicPr>
          <p:cNvPr id="4" name="Рисунок 3" descr="DSC036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209800"/>
            <a:ext cx="3124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51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«Сказка </a:t>
            </a:r>
            <a:r>
              <a:rPr lang="ru-RU" sz="2800" i="1" dirty="0" smtClean="0">
                <a:solidFill>
                  <a:srgbClr val="FF0000"/>
                </a:solidFill>
              </a:rPr>
              <a:t>о </a:t>
            </a:r>
            <a:r>
              <a:rPr lang="ru-RU" sz="2800" i="1" dirty="0" smtClean="0">
                <a:solidFill>
                  <a:srgbClr val="FF0000"/>
                </a:solidFill>
              </a:rPr>
              <a:t>дружбе»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algn="ctr"/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36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5400"/>
            <a:ext cx="32004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SC036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447800"/>
            <a:ext cx="3098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SC03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152900"/>
            <a:ext cx="38862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143000"/>
            <a:ext cx="4343400" cy="325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76400" y="533400"/>
            <a:ext cx="702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Пришла и Баба Яга с помощницей</a:t>
            </a:r>
            <a:endParaRPr lang="ru-RU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3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433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7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64008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81001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Вот и </a:t>
            </a:r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сказочки конец! </a:t>
            </a:r>
          </a:p>
          <a:p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А кто смотрел и слушал - молодец!</a:t>
            </a:r>
            <a:endParaRPr lang="ru-RU" sz="28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+mn-lt"/>
              </a:rPr>
              <a:t>Наши восторженные дети после просмотра сказки</a:t>
            </a:r>
            <a:endParaRPr lang="ru-RU" sz="2800" i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Содержимое 4" descr="DSC037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2418310"/>
            <a:ext cx="4114800" cy="3982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DSC036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39392" y="1447800"/>
            <a:ext cx="3961015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3429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DSC03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86200"/>
            <a:ext cx="2971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876800" y="4572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Конкурс рисунков </a:t>
            </a: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на асфальте</a:t>
            </a:r>
          </a:p>
          <a:p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Группы № 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8,№9, № </a:t>
            </a: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10</a:t>
            </a:r>
            <a:endParaRPr lang="ru-RU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38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05000"/>
            <a:ext cx="43434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86150"/>
            <a:ext cx="4191000" cy="2914650"/>
          </a:xfrm>
          <a:prstGeom prst="rect">
            <a:avLst/>
          </a:prstGeom>
        </p:spPr>
      </p:pic>
      <p:pic>
        <p:nvPicPr>
          <p:cNvPr id="3" name="Рисунок 2" descr="DSC03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04800"/>
            <a:ext cx="3886200" cy="2819400"/>
          </a:xfrm>
          <a:prstGeom prst="rect">
            <a:avLst/>
          </a:prstGeom>
        </p:spPr>
      </p:pic>
      <p:pic>
        <p:nvPicPr>
          <p:cNvPr id="4" name="Рисунок 3" descr="DSC038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581400"/>
            <a:ext cx="32766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838200"/>
            <a:ext cx="43716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Любимое развлечение детей с мыльными пузырями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Comic Sans MS" pitchFamily="66" charset="0"/>
              </a:rPr>
              <a:t>Группа№11</a:t>
            </a:r>
            <a:endParaRPr lang="ru-RU" sz="20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"/>
            <a:ext cx="3810000" cy="2590800"/>
          </a:xfrm>
          <a:prstGeom prst="rect">
            <a:avLst/>
          </a:prstGeom>
        </p:spPr>
      </p:pic>
      <p:pic>
        <p:nvPicPr>
          <p:cNvPr id="3" name="Рисунок 2" descr="DSC03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429000"/>
            <a:ext cx="3657600" cy="3048000"/>
          </a:xfrm>
          <a:prstGeom prst="rect">
            <a:avLst/>
          </a:prstGeom>
        </p:spPr>
      </p:pic>
      <p:pic>
        <p:nvPicPr>
          <p:cNvPr id="4" name="Рисунок 3" descr="DSC038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810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68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Аниматоры в гостях у ребят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Группа №14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129</Words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Наши восторженные дети после просмотра сказки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Детский Сад №239</cp:lastModifiedBy>
  <cp:revision>21</cp:revision>
  <dcterms:modified xsi:type="dcterms:W3CDTF">2017-06-01T08:14:56Z</dcterms:modified>
</cp:coreProperties>
</file>