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71" r:id="rId8"/>
    <p:sldId id="281" r:id="rId9"/>
    <p:sldId id="282" r:id="rId10"/>
    <p:sldId id="284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3" y="1812927"/>
            <a:ext cx="417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5437" y="1812927"/>
            <a:ext cx="42006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FD54517-E072-4A6F-AC0A-6EF116E6EBB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B7EE8AD-D2E0-4796-AD77-8E30D9A88B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44793" y="1"/>
            <a:ext cx="12236793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 урожая».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Группа №9</a:t>
            </a:r>
            <a:br>
              <a:rPr lang="ru-RU" sz="660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«Фантазеры»</a:t>
            </a:r>
            <a:endParaRPr lang="ru-RU" sz="6000" dirty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7219" y="356461"/>
            <a:ext cx="7175717" cy="16118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43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Едем, едем мы домой на машине грузовой!</a:t>
            </a:r>
            <a:endParaRPr lang="ru-RU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E:\Осень\DSC_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1"/>
          <a:stretch>
            <a:fillRect/>
          </a:stretch>
        </p:blipFill>
        <p:spPr bwMode="auto">
          <a:xfrm>
            <a:off x="3405352" y="1806575"/>
            <a:ext cx="5730314" cy="405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81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6600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75" y="534574"/>
            <a:ext cx="10396024" cy="1350499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Monotype Corsiva" pitchFamily="66" charset="0"/>
              </a:rPr>
              <a:t>Праздник </a:t>
            </a:r>
            <a:r>
              <a:rPr lang="ru-RU" sz="3600" i="1" dirty="0" smtClean="0">
                <a:solidFill>
                  <a:srgbClr val="002060"/>
                </a:solidFill>
                <a:latin typeface="Monotype Corsiva" pitchFamily="66" charset="0"/>
              </a:rPr>
              <a:t> начинается</a:t>
            </a:r>
            <a:r>
              <a:rPr lang="ru-RU" sz="3600" i="1" dirty="0" smtClean="0">
                <a:solidFill>
                  <a:srgbClr val="002060"/>
                </a:solidFill>
                <a:latin typeface="Monotype Corsiva" pitchFamily="66" charset="0"/>
              </a:rPr>
              <a:t>…</a:t>
            </a:r>
            <a:endParaRPr lang="ru-RU" sz="36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E:\Осень\DSC_0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58" y="2022977"/>
            <a:ext cx="4541005" cy="394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Осень\DSC_0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988" y="2081096"/>
            <a:ext cx="4244866" cy="3973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0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Осень\DSC_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885" y="464948"/>
            <a:ext cx="5025448" cy="358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Осень\DSC_0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315" y="2727702"/>
            <a:ext cx="5316896" cy="35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0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Осень золотая в гости к нам пришла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E:\Осень\DSC_06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366" y="1906996"/>
            <a:ext cx="4883953" cy="3923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Осень\DSC_0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55783" y="2704666"/>
            <a:ext cx="4331355" cy="3856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Мышка-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норушка и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лягушка квакушка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E:\Осень\DSC_0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14946" y="1906261"/>
            <a:ext cx="3131128" cy="46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Осень\DSC_0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88914" y="2293937"/>
            <a:ext cx="5453712" cy="36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2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  <a:t>Кто, кто в теремочке живет? </a:t>
            </a:r>
            <a:b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8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E:\Осень\DSC_06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43036" y="2348297"/>
            <a:ext cx="4627563" cy="30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53496" y="1773382"/>
            <a:ext cx="7924795" cy="4267985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33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  <a:t>Зайчик </a:t>
            </a:r>
            <a: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  <a:t>серенький </a:t>
            </a:r>
            <a: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  <a:t>и лисичка сестричка!</a:t>
            </a:r>
            <a:endParaRPr lang="ru-RU" sz="48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E:\Осень\DSC_06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99675" y="1654766"/>
            <a:ext cx="3306305" cy="4172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Осень\DSC_06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05786" y="2293938"/>
            <a:ext cx="5536840" cy="369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82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Monotype Corsiva" pitchFamily="66" charset="0"/>
              </a:rPr>
              <a:t>Наши артисты!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E:\Осень\DSC_07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3"/>
          <a:stretch>
            <a:fillRect/>
          </a:stretch>
        </p:blipFill>
        <p:spPr bwMode="auto">
          <a:xfrm>
            <a:off x="2995448" y="1765737"/>
            <a:ext cx="5674219" cy="400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3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Мы корзиночки несем, хором 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песенку 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поем!</a:t>
            </a:r>
            <a:endParaRPr lang="ru-RU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E:\Осень\DSC_0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6334" y="1806575"/>
            <a:ext cx="6079332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00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230</TotalTime>
  <Words>56</Words>
  <Application>Microsoft Office PowerPoint</Application>
  <PresentationFormat>Произвольный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«Праздник урожая».   Группа №9 «Фантазеры»</vt:lpstr>
      <vt:lpstr>Праздник  начинается…</vt:lpstr>
      <vt:lpstr>Слайд 3</vt:lpstr>
      <vt:lpstr>Осень золотая в гости к нам пришла</vt:lpstr>
      <vt:lpstr>Мышка- норушка и лягушка квакушка</vt:lpstr>
      <vt:lpstr>Кто, кто в теремочке живет?  </vt:lpstr>
      <vt:lpstr>Зайчик серенький и лисичка сестричка!</vt:lpstr>
      <vt:lpstr>Наши артисты!</vt:lpstr>
      <vt:lpstr>Мы корзиночки несем, хором песенку поем!</vt:lpstr>
      <vt:lpstr>Едем, едем мы домой на машине грузовой!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«Катись,катись колобок!»</dc:title>
  <dc:creator>марина</dc:creator>
  <cp:lastModifiedBy>Детский Сад №239</cp:lastModifiedBy>
  <cp:revision>34</cp:revision>
  <dcterms:created xsi:type="dcterms:W3CDTF">2015-09-03T06:50:54Z</dcterms:created>
  <dcterms:modified xsi:type="dcterms:W3CDTF">2016-12-16T04:46:21Z</dcterms:modified>
</cp:coreProperties>
</file>