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CD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Один день из жизни группы №11 </a:t>
            </a:r>
            <a:r>
              <a:rPr lang="ru-RU" sz="2800" b="1" i="1" dirty="0" smtClean="0">
                <a:solidFill>
                  <a:srgbClr val="FFFF00"/>
                </a:solidFill>
              </a:rPr>
              <a:t>«РАСТИШКИ</a:t>
            </a:r>
            <a:r>
              <a:rPr lang="ru-RU" sz="2800" b="1" i="1" dirty="0" smtClean="0">
                <a:solidFill>
                  <a:srgbClr val="FFFF00"/>
                </a:solidFill>
              </a:rPr>
              <a:t>» </a:t>
            </a:r>
            <a:r>
              <a:rPr lang="ru-RU" sz="2000" b="1" i="1" dirty="0" smtClean="0">
                <a:solidFill>
                  <a:srgbClr val="FFFF00"/>
                </a:solidFill>
              </a:rPr>
              <a:t>Презентацию подготовила воспитатель Назаренко </a:t>
            </a:r>
            <a:r>
              <a:rPr lang="ru-RU" sz="2000" b="1" i="1" dirty="0" smtClean="0">
                <a:solidFill>
                  <a:srgbClr val="FFFF00"/>
                </a:solidFill>
              </a:rPr>
              <a:t>Н.Д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Lenovo\Desktop\56b47cd02de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336348" cy="45259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Детский сад для ребят -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Настоящий друг и брат.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Помогает им развиться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Меж собою подружиться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2290" name="Picture 2" descr="C:\Users\Lenovo\Desktop\Новая папка (3)\IMG_3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1793" r="6249"/>
          <a:stretch>
            <a:fillRect/>
          </a:stretch>
        </p:blipFill>
        <p:spPr bwMode="auto">
          <a:xfrm>
            <a:off x="285720" y="2857496"/>
            <a:ext cx="3786214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Lenovo\Desktop\Новая папка (3)\IMG_3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844" t="7076"/>
          <a:stretch>
            <a:fillRect/>
          </a:stretch>
        </p:blipFill>
        <p:spPr bwMode="auto">
          <a:xfrm>
            <a:off x="5143504" y="2500306"/>
            <a:ext cx="368141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-конечная звезда 6"/>
          <p:cNvSpPr/>
          <p:nvPr/>
        </p:nvSpPr>
        <p:spPr>
          <a:xfrm>
            <a:off x="928662" y="428604"/>
            <a:ext cx="1343028" cy="1057276"/>
          </a:xfrm>
          <a:prstGeom prst="star7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7000892" y="428604"/>
            <a:ext cx="1357322" cy="1057276"/>
          </a:xfrm>
          <a:prstGeom prst="star7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4143372" y="5000636"/>
            <a:ext cx="1214446" cy="1271590"/>
          </a:xfrm>
          <a:prstGeom prst="smileyFac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едем ,едем, едем в далекие края…..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Lenovo\Desktop\Новая папка (3)\IMG_20161123_154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363" name="Picture 3" descr="C:\Users\Lenovo\Desktop\Новая папка (3)\IMG_20161123_154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Пусть пока еще малы</a:t>
            </a:r>
            <a:b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глубоких знаний мы,</a:t>
            </a:r>
            <a:b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готовиться должны </a:t>
            </a:r>
            <a:b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школе мы заранее</a:t>
            </a:r>
            <a:r>
              <a:rPr lang="ru-RU" sz="2800" b="1" i="1" dirty="0">
                <a:solidFill>
                  <a:srgbClr val="FFFF00"/>
                </a:solidFill>
              </a:rPr>
              <a:t>.</a:t>
            </a:r>
            <a:br>
              <a:rPr lang="ru-RU" sz="2800" b="1" i="1" dirty="0">
                <a:solidFill>
                  <a:srgbClr val="FFFF00"/>
                </a:solidFill>
              </a:rPr>
            </a:b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Lenovo\Desktop\Новая папка (3)\IMG_20161125_090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8802"/>
            <a:ext cx="5429288" cy="352901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4-конечная звезда 6"/>
          <p:cNvSpPr/>
          <p:nvPr/>
        </p:nvSpPr>
        <p:spPr>
          <a:xfrm>
            <a:off x="1785918" y="1928802"/>
            <a:ext cx="1214446" cy="914400"/>
          </a:xfrm>
          <a:prstGeom prst="star4">
            <a:avLst/>
          </a:prstGeom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215074" y="5286388"/>
            <a:ext cx="1143008" cy="1071570"/>
          </a:xfrm>
          <a:prstGeom prst="star4">
            <a:avLst/>
          </a:prstGeom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Занятие по рисованию</a:t>
            </a:r>
            <a:br>
              <a:rPr lang="ru-RU" sz="3200" b="1" i="1" dirty="0" smtClean="0">
                <a:solidFill>
                  <a:srgbClr val="92D050"/>
                </a:solidFill>
              </a:rPr>
            </a:br>
            <a:r>
              <a:rPr lang="ru-RU" sz="3200" b="1" i="1" dirty="0" smtClean="0">
                <a:solidFill>
                  <a:srgbClr val="92D050"/>
                </a:solidFill>
              </a:rPr>
              <a:t>«Елочка для мамочки»</a:t>
            </a:r>
            <a:endParaRPr lang="ru-RU" sz="3200" b="1" i="1" dirty="0">
              <a:solidFill>
                <a:srgbClr val="92D050"/>
              </a:solidFill>
            </a:endParaRPr>
          </a:p>
        </p:txBody>
      </p:sp>
      <p:pic>
        <p:nvPicPr>
          <p:cNvPr id="17410" name="Picture 2" descr="C:\Users\Lenovo\Desktop\Новая папка (3)\IMG_20161125_090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музыкальном зале беседа и презентация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 День матери»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Lenovo\Desktop\Новая папка (3)\IMG_20161125_1039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8435" name="Picture 3" descr="C:\Users\Lenovo\Desktop\Новая папка (3)\IMG_20161125_103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038600" cy="30289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Сердце 6"/>
          <p:cNvSpPr/>
          <p:nvPr/>
        </p:nvSpPr>
        <p:spPr>
          <a:xfrm>
            <a:off x="1071538" y="1714488"/>
            <a:ext cx="1785950" cy="1428760"/>
          </a:xfrm>
          <a:prstGeom prst="hear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6000760" y="5357826"/>
            <a:ext cx="1271590" cy="914400"/>
          </a:xfrm>
          <a:prstGeom prst="hear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Lenovo\Desktop\Новая папка (3)\IMG_20160921_113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ЭТО МЫ !!!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Lenovo\Desktop\Новая папка (3)\IMG_3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Кто зарядку очень любит , тот здоровым , сильным будет!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Lenovo\Desktop\Новая папка (3)\IMG_3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4099" name="Picture 3" descr="C:\Users\Lenovo\Desktop\Новая папка (3)\IMG_3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038600" cy="302895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</p:pic>
      <p:sp>
        <p:nvSpPr>
          <p:cNvPr id="7" name="4-конечная звезда 6"/>
          <p:cNvSpPr/>
          <p:nvPr/>
        </p:nvSpPr>
        <p:spPr>
          <a:xfrm>
            <a:off x="1500166" y="1643050"/>
            <a:ext cx="1357322" cy="1128714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215074" y="5357826"/>
            <a:ext cx="1643074" cy="1200152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Мы- веселые ребята , маленькие дошколята.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Lenovo\Desktop\Новая папка (3)\IMG_3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38600" cy="30289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5123" name="Picture 3" descr="C:\Users\Lenovo\Desktop\Новая папка (3)\IMG_38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4038600" cy="3028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7" name="5-конечная звезда 6"/>
          <p:cNvSpPr/>
          <p:nvPr/>
        </p:nvSpPr>
        <p:spPr>
          <a:xfrm>
            <a:off x="5572132" y="1571612"/>
            <a:ext cx="1928826" cy="1485904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1538" y="4929198"/>
            <a:ext cx="2143140" cy="1500198"/>
          </a:xfrm>
          <a:prstGeom prst="star5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Наш любимый детский сад!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Он всегда нам очень рад</a:t>
            </a:r>
            <a:r>
              <a:rPr lang="ru-RU" dirty="0"/>
              <a:t>!</a:t>
            </a:r>
          </a:p>
        </p:txBody>
      </p:sp>
      <p:pic>
        <p:nvPicPr>
          <p:cNvPr id="6146" name="Picture 2" descr="C:\Users\Lenovo\Desktop\Новая папка (3)\IMG_3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038600" cy="3028950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</p:pic>
      <p:pic>
        <p:nvPicPr>
          <p:cNvPr id="6147" name="Picture 3" descr="C:\Users\Lenovo\Desktop\Новая папка (3)\IMG_38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7-конечная звезда 6"/>
          <p:cNvSpPr/>
          <p:nvPr/>
        </p:nvSpPr>
        <p:spPr>
          <a:xfrm>
            <a:off x="5715008" y="1857364"/>
            <a:ext cx="1857388" cy="1285884"/>
          </a:xfrm>
          <a:prstGeom prst="star7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1428728" y="5429264"/>
            <a:ext cx="1771656" cy="1128714"/>
          </a:xfrm>
          <a:prstGeom prst="star7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Я люблю наш Детский Сад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Он всегда ребятам рад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Нас с улыбкою встречает,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Улыбаясь, провожает.</a:t>
            </a:r>
          </a:p>
        </p:txBody>
      </p:sp>
      <p:pic>
        <p:nvPicPr>
          <p:cNvPr id="7171" name="Picture 3" descr="C:\Users\Lenovo\Desktop\Новая папка (3)\IMG_38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7172" name="Picture 4" descr="C:\Users\Lenovo\Desktop\Новая папка (3)\IMG_3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9" name="4-конечная звезда 8"/>
          <p:cNvSpPr/>
          <p:nvPr/>
        </p:nvSpPr>
        <p:spPr>
          <a:xfrm>
            <a:off x="1071538" y="1571612"/>
            <a:ext cx="1414466" cy="1357322"/>
          </a:xfrm>
          <a:prstGeom prst="star4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929058" y="3357562"/>
            <a:ext cx="1200152" cy="1128714"/>
          </a:xfrm>
          <a:prstGeom prst="star4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143636" y="5214950"/>
            <a:ext cx="1428760" cy="1128714"/>
          </a:xfrm>
          <a:prstGeom prst="star4">
            <a:avLst>
              <a:gd name="adj" fmla="val 1557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92D050"/>
                </a:solidFill>
              </a:rPr>
              <a:t>Ждет нас всех веселый день</a:t>
            </a:r>
            <a:r>
              <a:rPr lang="ru-RU" sz="2800" b="1" i="1" dirty="0" smtClean="0">
                <a:solidFill>
                  <a:srgbClr val="92D050"/>
                </a:solidFill>
              </a:rPr>
              <a:t/>
            </a:r>
            <a:br>
              <a:rPr lang="ru-RU" sz="2800" b="1" i="1" dirty="0" smtClean="0">
                <a:solidFill>
                  <a:srgbClr val="92D050"/>
                </a:solidFill>
              </a:rPr>
            </a:br>
            <a:r>
              <a:rPr lang="ru-RU" sz="2800" b="1" i="1" dirty="0">
                <a:solidFill>
                  <a:srgbClr val="92D050"/>
                </a:solidFill>
              </a:rPr>
              <a:t>Будем прыгать и играть</a:t>
            </a:r>
            <a:r>
              <a:rPr lang="ru-RU" sz="2800" b="1" i="1" dirty="0" smtClean="0">
                <a:solidFill>
                  <a:srgbClr val="92D050"/>
                </a:solidFill>
              </a:rPr>
              <a:t>, и друзей не обижать</a:t>
            </a:r>
            <a:endParaRPr lang="ru-RU" sz="2800" b="1" i="1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Users\Lenovo\Desktop\Новая папка (3)\IMG_38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038600" cy="302895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</p:pic>
      <p:pic>
        <p:nvPicPr>
          <p:cNvPr id="9219" name="Picture 3" descr="C:\Users\Lenovo\Desktop\Новая папка (3)\IMG_3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4038600" cy="302895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</p:pic>
      <p:sp>
        <p:nvSpPr>
          <p:cNvPr id="7" name="Облако 6"/>
          <p:cNvSpPr/>
          <p:nvPr/>
        </p:nvSpPr>
        <p:spPr>
          <a:xfrm>
            <a:off x="928662" y="1643050"/>
            <a:ext cx="2571768" cy="127159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Таня, Тема и Матвей…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500694" y="5000636"/>
            <a:ext cx="2571768" cy="141446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Тимурчик,Максим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и Артем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Занятие физкультуры в спортивном зале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Lenovo\Desktop\Новая папка (3)\IMG_3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394472" cy="45259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44" name="Picture 4" descr="C:\Users\Lenovo\Desktop\Новая папка (3)\IMG_3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4038600" cy="30289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9" name="Облако 8"/>
          <p:cNvSpPr/>
          <p:nvPr/>
        </p:nvSpPr>
        <p:spPr>
          <a:xfrm>
            <a:off x="5072066" y="5357826"/>
            <a:ext cx="3286148" cy="1343028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Артемка и Егорка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7715272" y="1142984"/>
            <a:ext cx="1200152" cy="1128714"/>
          </a:xfrm>
          <a:prstGeom prst="smileyF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 этом доме все для нас!</a:t>
            </a:r>
            <a:r>
              <a:rPr 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Вот какой хороший дом!</a:t>
            </a:r>
            <a:r>
              <a:rPr 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 нем растем мы с каждым днем,</a:t>
            </a:r>
          </a:p>
        </p:txBody>
      </p:sp>
      <p:pic>
        <p:nvPicPr>
          <p:cNvPr id="11270" name="Picture 6" descr="C:\Users\Lenovo\Desktop\Новая папка (3)\IMG_3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1271" name="Picture 7" descr="C:\Users\Lenovo\Desktop\Новая папка (3)\IMG_3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038600" cy="3028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15" name="Облако 14"/>
          <p:cNvSpPr/>
          <p:nvPr/>
        </p:nvSpPr>
        <p:spPr>
          <a:xfrm>
            <a:off x="785786" y="1714488"/>
            <a:ext cx="3071834" cy="1500198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Рисуем </a:t>
            </a:r>
            <a:r>
              <a:rPr lang="ru-RU" sz="2400" b="1" i="1" dirty="0" smtClean="0">
                <a:solidFill>
                  <a:srgbClr val="FFFF00"/>
                </a:solidFill>
              </a:rPr>
              <a:t>одеяло  </a:t>
            </a:r>
            <a:r>
              <a:rPr lang="ru-RU" sz="2400" b="1" i="1" dirty="0" smtClean="0">
                <a:solidFill>
                  <a:srgbClr val="FFFF00"/>
                </a:solidFill>
              </a:rPr>
              <a:t>для зайчика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214942" y="5143512"/>
            <a:ext cx="3143272" cy="1343028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Молодцы, стараются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спитател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Воспитател1</Template>
  <TotalTime>77</TotalTime>
  <Words>111</Words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Воспитател1</vt:lpstr>
      <vt:lpstr>Один день из жизни группы №11 «РАСТИШКИ» Презентацию подготовила воспитатель Назаренко Н.Д</vt:lpstr>
      <vt:lpstr>ЭТО МЫ !!!</vt:lpstr>
      <vt:lpstr>Кто зарядку очень любит , тот здоровым , сильным будет!</vt:lpstr>
      <vt:lpstr>Мы- веселые ребята , маленькие дошколята.</vt:lpstr>
      <vt:lpstr>Наш любимый детский сад! Он всегда нам очень рад!</vt:lpstr>
      <vt:lpstr>Я люблю наш Детский Сад Он всегда ребятам рад Нас с улыбкою встречает, Улыбаясь, провожает.</vt:lpstr>
      <vt:lpstr>Ждет нас всех веселый день Будем прыгать и играть, и друзей не обижать</vt:lpstr>
      <vt:lpstr>Занятие физкультуры в спортивном зале</vt:lpstr>
      <vt:lpstr>В этом доме все для нас! Вот какой хороший дом! В нем растем мы с каждым днем,</vt:lpstr>
      <vt:lpstr>Детский сад для ребят - Настоящий друг и брат. Помогает им развиться Меж собою подружиться. </vt:lpstr>
      <vt:lpstr>Мы едем ,едем, едем в далекие края…..</vt:lpstr>
      <vt:lpstr>Пусть пока еще малы Для глубоких знаний мы, Но готовиться должны  К школе мы заранее. </vt:lpstr>
      <vt:lpstr>Занятие по рисованию «Елочка для мамочки»</vt:lpstr>
      <vt:lpstr>В музыкальном зале беседа и презентация  « День матери»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подготовила  воспитатель группы №11 «РАСТИШКИ»: Назаренко Н.Д</dc:title>
  <dc:creator>Lenovo</dc:creator>
  <cp:lastModifiedBy>Детский Сад №239</cp:lastModifiedBy>
  <cp:revision>11</cp:revision>
  <dcterms:created xsi:type="dcterms:W3CDTF">2016-11-25T11:39:57Z</dcterms:created>
  <dcterms:modified xsi:type="dcterms:W3CDTF">2016-12-16T04:04:05Z</dcterms:modified>
</cp:coreProperties>
</file>