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4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10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88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55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34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14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70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04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4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3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86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72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129F-50C9-444A-AB38-4D7D31B7F3FC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DD34-440D-42D8-A609-D9760A315E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29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8842" y="2505671"/>
            <a:ext cx="7080400" cy="30777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Посиделки 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 Покров день</a:t>
            </a: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(старшие и подготовительные группы)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8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53" y="1184855"/>
            <a:ext cx="4387403" cy="329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588" y="2934594"/>
            <a:ext cx="4387403" cy="329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90305" y="1467862"/>
            <a:ext cx="31290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605A48"/>
                </a:solidFill>
                <a:effectLst/>
                <a:latin typeface="Lucida Grande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2" descr="http://www.stihinasheylyubvi.ru/images/stories/beby.png"/>
          <p:cNvSpPr>
            <a:spLocks noChangeAspect="1" noChangeArrowheads="1"/>
          </p:cNvSpPr>
          <p:nvPr/>
        </p:nvSpPr>
        <p:spPr bwMode="auto">
          <a:xfrm>
            <a:off x="6096000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56726" y="1241903"/>
            <a:ext cx="6967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древний праздник на Руси,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Народом очень почитаем,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шелест золотой листвы,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 Святой мы отмечаем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" y="0"/>
            <a:ext cx="12192000" cy="68736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42175" y="2771047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0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3556" y="3078715"/>
            <a:ext cx="4657430" cy="350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12" y="3003997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00766" y="940158"/>
            <a:ext cx="968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85611" y="1163216"/>
            <a:ext cx="10380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отмечается большой православный праздник-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Покрова Пресвятой Богородицы.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слушают историю происхождения праздника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0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601"/>
            <a:ext cx="12192000" cy="6873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5195" y="3686576"/>
            <a:ext cx="3861609" cy="289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03" y="491255"/>
            <a:ext cx="3906592" cy="292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804" y="491255"/>
            <a:ext cx="3906592" cy="2929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021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4433" y="131285"/>
            <a:ext cx="4171852" cy="312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8840" y="3478702"/>
            <a:ext cx="4114891" cy="308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4864" y="3552178"/>
            <a:ext cx="4116391" cy="308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8110" y="1605683"/>
            <a:ext cx="486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ложки знает целый мир,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Ниши ложки русский сувенир.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Хохломские, псковские, тульские,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загорские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Вятские, смоленские, ложки деревенские.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7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601"/>
            <a:ext cx="12192000" cy="6873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844" y="3686578"/>
            <a:ext cx="3837904" cy="287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8434" y="3686578"/>
            <a:ext cx="3837904" cy="287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3865" y="321971"/>
            <a:ext cx="3858705" cy="289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6214" y="1236372"/>
            <a:ext cx="3013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в этот день любили петь песни и водить хороводы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7046" y="1290224"/>
            <a:ext cx="2577908" cy="465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328" y="1068945"/>
            <a:ext cx="3786389" cy="283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1192" y="3616911"/>
            <a:ext cx="3786389" cy="283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63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601"/>
            <a:ext cx="12192000" cy="6873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311" y="3702674"/>
            <a:ext cx="3752045" cy="281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976" y="888640"/>
            <a:ext cx="3752045" cy="2814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667" y="2157211"/>
            <a:ext cx="2786666" cy="371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75311" y="978794"/>
            <a:ext cx="3401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игра «Есть у нас огород»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2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40" y="1123681"/>
            <a:ext cx="3790683" cy="284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646" y="1229932"/>
            <a:ext cx="3298601" cy="439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7286" y="3322748"/>
            <a:ext cx="3769217" cy="282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flipH="1">
            <a:off x="357254" y="4628709"/>
            <a:ext cx="342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 «Собери урожай»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4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3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946" y="3775367"/>
            <a:ext cx="3928057" cy="294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997" y="349587"/>
            <a:ext cx="3928057" cy="294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900" y="2192521"/>
            <a:ext cx="2742200" cy="3656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83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102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Детский Сад №239</cp:lastModifiedBy>
  <cp:revision>18</cp:revision>
  <dcterms:created xsi:type="dcterms:W3CDTF">2016-10-15T11:48:37Z</dcterms:created>
  <dcterms:modified xsi:type="dcterms:W3CDTF">2016-10-17T06:27:53Z</dcterms:modified>
</cp:coreProperties>
</file>