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7" r:id="rId5"/>
    <p:sldId id="266" r:id="rId6"/>
    <p:sldId id="268" r:id="rId7"/>
    <p:sldId id="269" r:id="rId8"/>
    <p:sldId id="270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>
        <p:scale>
          <a:sx n="70" d="100"/>
          <a:sy n="70" d="100"/>
        </p:scale>
        <p:origin x="-142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2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8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9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8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5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7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3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5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CD3B-A4DE-498E-A67E-0A6046A2BF98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F22D-FCE7-4A1F-A84C-F5368582F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8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озяин\Desktop\Наташа\для презентации\1210935211_g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98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5978" y="655820"/>
            <a:ext cx="6533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                  С  ДНЁМ                         ДОШКОЛЬНОГО  РАБОТНИКА</a:t>
            </a:r>
            <a:r>
              <a:rPr lang="ru-RU" sz="3600" dirty="0">
                <a:solidFill>
                  <a:srgbClr val="7030A0"/>
                </a:solidFill>
              </a:rPr>
              <a:t>!!!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            Детский  сад №239.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8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озяин\Desktop\Наташа\для презентации\1210935211_g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98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764704"/>
            <a:ext cx="58681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66FF"/>
                </a:solidFill>
              </a:rPr>
              <a:t>   </a:t>
            </a:r>
            <a:r>
              <a:rPr lang="ru-RU" sz="2000" dirty="0" smtClean="0">
                <a:solidFill>
                  <a:srgbClr val="FF66FF"/>
                </a:solidFill>
              </a:rPr>
              <a:t>С днём  воспитателя и работников дошкольных!</a:t>
            </a:r>
          </a:p>
          <a:p>
            <a:r>
              <a:rPr lang="ru-RU" sz="2000" dirty="0" smtClean="0">
                <a:solidFill>
                  <a:srgbClr val="FF66FF"/>
                </a:solidFill>
              </a:rPr>
              <a:t>Послушных воспитанников и родителей довольных.</a:t>
            </a:r>
          </a:p>
          <a:p>
            <a:r>
              <a:rPr lang="ru-RU" sz="2000" dirty="0" smtClean="0">
                <a:solidFill>
                  <a:srgbClr val="FF66FF"/>
                </a:solidFill>
              </a:rPr>
              <a:t>Пускай уважают и любят безмерно,</a:t>
            </a:r>
          </a:p>
          <a:p>
            <a:r>
              <a:rPr lang="ru-RU" sz="2000" dirty="0" smtClean="0">
                <a:solidFill>
                  <a:srgbClr val="FF66FF"/>
                </a:solidFill>
              </a:rPr>
              <a:t>Пусть отпуск ваш длится полгода примерно,</a:t>
            </a:r>
          </a:p>
          <a:p>
            <a:r>
              <a:rPr lang="ru-RU" sz="2000" dirty="0" smtClean="0">
                <a:solidFill>
                  <a:srgbClr val="FF66FF"/>
                </a:solidFill>
              </a:rPr>
              <a:t>Зарплата растёт, настроение с нею,</a:t>
            </a:r>
          </a:p>
          <a:p>
            <a:r>
              <a:rPr lang="ru-RU" sz="2000" dirty="0" smtClean="0">
                <a:solidFill>
                  <a:srgbClr val="FF66FF"/>
                </a:solidFill>
              </a:rPr>
              <a:t>Успешными будут все ваши затеи.</a:t>
            </a:r>
          </a:p>
          <a:p>
            <a:r>
              <a:rPr lang="ru-RU" sz="2000" dirty="0" smtClean="0">
                <a:solidFill>
                  <a:srgbClr val="FF66FF"/>
                </a:solidFill>
              </a:rPr>
              <a:t>Любовью детишек своей озарите, </a:t>
            </a:r>
          </a:p>
          <a:p>
            <a:r>
              <a:rPr lang="ru-RU" sz="2000" dirty="0" smtClean="0">
                <a:solidFill>
                  <a:srgbClr val="FF66FF"/>
                </a:solidFill>
              </a:rPr>
              <a:t>В ответ восхищенье от них получите.</a:t>
            </a:r>
            <a:r>
              <a:rPr lang="ru-RU" sz="2000" dirty="0" smtClean="0">
                <a:solidFill>
                  <a:srgbClr val="FF66FF"/>
                </a:solidFill>
              </a:rPr>
              <a:t>   </a:t>
            </a:r>
          </a:p>
          <a:p>
            <a:r>
              <a:rPr lang="ru-RU" sz="2000" dirty="0">
                <a:solidFill>
                  <a:srgbClr val="FF66FF"/>
                </a:solidFill>
              </a:rPr>
              <a:t> </a:t>
            </a:r>
            <a:r>
              <a:rPr lang="ru-RU" sz="2000" dirty="0" smtClean="0">
                <a:solidFill>
                  <a:srgbClr val="FF66FF"/>
                </a:solidFill>
              </a:rPr>
              <a:t>                             </a:t>
            </a:r>
          </a:p>
          <a:p>
            <a:endParaRPr lang="ru-RU" sz="2000" dirty="0">
              <a:solidFill>
                <a:srgbClr val="FF66FF"/>
              </a:solidFill>
            </a:endParaRPr>
          </a:p>
          <a:p>
            <a:endParaRPr lang="ru-RU" sz="2000" dirty="0" smtClean="0">
              <a:solidFill>
                <a:srgbClr val="FF66FF"/>
              </a:solidFill>
            </a:endParaRPr>
          </a:p>
          <a:p>
            <a:r>
              <a:rPr lang="ru-RU" sz="2000" dirty="0">
                <a:solidFill>
                  <a:srgbClr val="FF66FF"/>
                </a:solidFill>
              </a:rPr>
              <a:t> </a:t>
            </a:r>
            <a:r>
              <a:rPr lang="ru-RU" sz="2000" dirty="0" smtClean="0">
                <a:solidFill>
                  <a:srgbClr val="FF66FF"/>
                </a:solidFill>
              </a:rPr>
              <a:t>т                                    Спасибо за внимание!</a:t>
            </a:r>
            <a:r>
              <a:rPr lang="ru-RU" sz="2000" dirty="0" smtClean="0">
                <a:solidFill>
                  <a:srgbClr val="FF66FF"/>
                </a:solidFill>
              </a:rPr>
              <a:t>                                                             </a:t>
            </a:r>
            <a:r>
              <a:rPr lang="ru-RU" sz="2400" dirty="0" smtClean="0">
                <a:solidFill>
                  <a:srgbClr val="FF66FF"/>
                </a:solidFill>
              </a:rPr>
              <a:t>        </a:t>
            </a:r>
            <a:endParaRPr lang="ru-RU" sz="36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8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\Desktop\Наташа\для презентации\wallpapers_33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IMG_0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0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\Desktop\Наташа\для презентации\wallpapers_33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озяин\Desktop\DSCN3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7957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Хозяин\Desktop\DSCN3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9" y="-2725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6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\Desktop\Наташа\для презентации\wallpapers_33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Хозяин\Desktop\DSCN3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64" y="358788"/>
            <a:ext cx="48768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Хозяин\Desktop\IMG_0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43949"/>
            <a:ext cx="49685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5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\Desktop\Наташа\для презентации\wallpapers_33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Хозяин\Desktop\DSCN3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080471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Хозяин\Desktop\DSCN38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6552728" cy="43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1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\Desktop\Наташа\для презентации\wallpapers_33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Хозяин\Desktop\DSCN3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75252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Хозяин\Desktop\IMG_04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7962" y="1520788"/>
            <a:ext cx="568863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6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\Desktop\Наташа\для презентации\wallpapers_33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Хозяин\Desktop\DSCN3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331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Хозяин\Desktop\IMG_04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996952"/>
            <a:ext cx="53285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7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\Desktop\Наташа\для презентации\wallpapers_33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Хозяин\Desktop\DSCN3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9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ин\Desktop\Наташа\для презентации\wallpapers_33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6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Хозяин\Desktop\DSCN3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8768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Хозяин\Desktop\DSCN3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71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71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 10 «Светлячки»</dc:title>
  <dc:creator>Хозяин</dc:creator>
  <cp:lastModifiedBy>Хозяин</cp:lastModifiedBy>
  <cp:revision>22</cp:revision>
  <dcterms:created xsi:type="dcterms:W3CDTF">2015-03-15T15:09:03Z</dcterms:created>
  <dcterms:modified xsi:type="dcterms:W3CDTF">2016-09-28T05:15:23Z</dcterms:modified>
</cp:coreProperties>
</file>