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5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2557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345C1"/>
                </a:solidFill>
              </a:rPr>
              <a:t>В детский сад, как на работу мы приходим каждый день! </a:t>
            </a:r>
            <a:br>
              <a:rPr lang="ru-RU" sz="4400" dirty="0" smtClean="0">
                <a:solidFill>
                  <a:srgbClr val="F345C1"/>
                </a:solidFill>
              </a:rPr>
            </a:br>
            <a:r>
              <a:rPr lang="ru-RU" sz="4400" dirty="0" smtClean="0">
                <a:solidFill>
                  <a:srgbClr val="F345C1"/>
                </a:solidFill>
              </a:rPr>
              <a:t>Адаптация деток группы №11 «</a:t>
            </a:r>
            <a:r>
              <a:rPr lang="ru-RU" sz="4400" dirty="0" err="1" smtClean="0">
                <a:solidFill>
                  <a:srgbClr val="F345C1"/>
                </a:solidFill>
              </a:rPr>
              <a:t>Растишки</a:t>
            </a:r>
            <a:r>
              <a:rPr lang="ru-RU" sz="4400" dirty="0" smtClean="0">
                <a:solidFill>
                  <a:srgbClr val="F345C1"/>
                </a:solidFill>
              </a:rPr>
              <a:t>»</a:t>
            </a:r>
            <a:endParaRPr lang="ru-RU" sz="4400" dirty="0">
              <a:solidFill>
                <a:srgbClr val="F345C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60"/>
            <a:ext cx="7854696" cy="857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Презентацию выполнила воспитатель группы :</a:t>
            </a:r>
          </a:p>
          <a:p>
            <a:r>
              <a:rPr lang="ru-RU" dirty="0" err="1" smtClean="0"/>
              <a:t>Назаренко</a:t>
            </a:r>
            <a:r>
              <a:rPr lang="ru-RU" dirty="0" smtClean="0"/>
              <a:t> Н.Д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  <a:t>Ставни закрываются, дети раздеваются. Тише, тише, тише, птицы, вы не пойте под окном! В тихий час так сладко спится, спят ребята крепким сном. </a:t>
            </a:r>
            <a:br>
              <a:rPr lang="ru-RU" sz="24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Lenovo\Desktop\мои кадеты\IMG_3614 - копия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038600" cy="3028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44" name="Picture 4" descr="C:\Users\Lenovo\Desktop\мои кадеты\IMG_3613 - копия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038600" cy="3028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345C1"/>
                </a:solidFill>
              </a:rPr>
              <a:t>Рисуем  </a:t>
            </a:r>
            <a:r>
              <a:rPr lang="ru-RU" dirty="0" err="1" smtClean="0">
                <a:solidFill>
                  <a:srgbClr val="F345C1"/>
                </a:solidFill>
              </a:rPr>
              <a:t>морковку.Ох</a:t>
            </a:r>
            <a:r>
              <a:rPr lang="ru-RU" dirty="0" smtClean="0">
                <a:solidFill>
                  <a:srgbClr val="F345C1"/>
                </a:solidFill>
              </a:rPr>
              <a:t> , хороша –вкусная </a:t>
            </a:r>
            <a:r>
              <a:rPr lang="ru-RU" dirty="0" err="1" smtClean="0">
                <a:solidFill>
                  <a:srgbClr val="F345C1"/>
                </a:solidFill>
              </a:rPr>
              <a:t>морковочка</a:t>
            </a:r>
            <a:r>
              <a:rPr lang="ru-RU" dirty="0" smtClean="0">
                <a:solidFill>
                  <a:srgbClr val="F345C1"/>
                </a:solidFill>
              </a:rPr>
              <a:t>.</a:t>
            </a:r>
            <a:endParaRPr lang="ru-RU" dirty="0">
              <a:solidFill>
                <a:srgbClr val="F345C1"/>
              </a:solidFill>
            </a:endParaRPr>
          </a:p>
        </p:txBody>
      </p:sp>
      <p:pic>
        <p:nvPicPr>
          <p:cNvPr id="11266" name="Picture 2" descr="C:\Users\Lenovo\Desktop\мои кадеты\IMG_3649 - копия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4038600" cy="30289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67" name="Picture 3" descr="C:\Users\Lenovo\Desktop\мои кадеты\IMG_3651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4038600" cy="30289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345C1"/>
                </a:solidFill>
              </a:rPr>
              <a:t>Мы играли, мы играли и  немножечко  устали.</a:t>
            </a:r>
            <a:endParaRPr lang="ru-RU" dirty="0">
              <a:solidFill>
                <a:srgbClr val="F345C1"/>
              </a:solidFill>
            </a:endParaRPr>
          </a:p>
        </p:txBody>
      </p:sp>
      <p:pic>
        <p:nvPicPr>
          <p:cNvPr id="12290" name="Picture 2" descr="C:\Users\Lenovo\Desktop\мои кадеты\IMG_36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038600" cy="30289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291" name="Picture 3" descr="C:\Users\Lenovo\Desktop\мои кадеты\IMG_3654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038600" cy="3028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мои кадеты\IMG_3653 - копия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00174"/>
            <a:ext cx="5111750" cy="383381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8" name="Заголовок 1"/>
          <p:cNvSpPr>
            <a:spLocks noGrp="1"/>
          </p:cNvSpPr>
          <p:nvPr>
            <p:ph type="body" idx="2"/>
          </p:nvPr>
        </p:nvSpPr>
        <p:spPr>
          <a:xfrm>
            <a:off x="685800" y="1000108"/>
            <a:ext cx="2743200" cy="52482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345C1"/>
                </a:solidFill>
              </a:rPr>
              <a:t>Мы приходим в детский сад,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Там игрушки стоят.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Паровоз,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Пароход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Дожидаются ребят.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Там картинки на стене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И цветы на окне.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Захочу –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Поскачу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На игрушечном коне!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В этом доме все для нас –</a:t>
            </a:r>
            <a:br>
              <a:rPr lang="ru-RU" sz="2000" b="1" dirty="0" smtClean="0">
                <a:solidFill>
                  <a:srgbClr val="F345C1"/>
                </a:solidFill>
              </a:rPr>
            </a:br>
            <a:r>
              <a:rPr lang="ru-RU" sz="2000" b="1" dirty="0" smtClean="0">
                <a:solidFill>
                  <a:srgbClr val="F345C1"/>
                </a:solidFill>
              </a:rPr>
              <a:t>Сказки, песня и рассказ.</a:t>
            </a:r>
            <a:endParaRPr lang="ru-RU" sz="2000" b="1" dirty="0">
              <a:solidFill>
                <a:srgbClr val="F345C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dirty="0">
              <a:solidFill>
                <a:srgbClr val="F345C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7030A0"/>
                </a:solidFill>
              </a:rPr>
              <a:t>Детки в садике живут, Здесь играют и поют, Здесь друзей себе находят,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На прогулку с ними ходят.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+mn-lt"/>
            </a:endParaRPr>
          </a:p>
        </p:txBody>
      </p:sp>
      <p:pic>
        <p:nvPicPr>
          <p:cNvPr id="2050" name="Picture 2" descr="C:\Users\Lenovo\Desktop\fonnaglavnuyu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35163"/>
            <a:ext cx="750099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У меня свои заботы</a:t>
            </a:r>
            <a:br>
              <a:rPr lang="ru-RU" sz="2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Начинаются с утра.</a:t>
            </a:r>
            <a:br>
              <a:rPr lang="ru-RU" sz="2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Детский сад – моя работа</a:t>
            </a:r>
            <a:br>
              <a:rPr lang="ru-RU" sz="28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И учёба, и игра.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4" name="Picture 2" descr="C:\Users\Lenovo\Desktop\мои кадеты\IMG_3583 - копия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4038600" cy="302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5" name="Picture 3" descr="C:\Users\Lenovo\Desktop\мои кадеты\IMG_3582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4038600" cy="302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345C1"/>
                </a:solidFill>
              </a:rPr>
              <a:t>Меня работа уже ждет.</a:t>
            </a:r>
            <a:br>
              <a:rPr lang="ru-RU" sz="2400" b="1" dirty="0" smtClean="0">
                <a:solidFill>
                  <a:srgbClr val="F345C1"/>
                </a:solidFill>
              </a:rPr>
            </a:br>
            <a:r>
              <a:rPr lang="ru-RU" sz="2400" b="1" dirty="0" smtClean="0">
                <a:solidFill>
                  <a:srgbClr val="F345C1"/>
                </a:solidFill>
              </a:rPr>
              <a:t>Я должен потрудиться!</a:t>
            </a:r>
            <a:br>
              <a:rPr lang="ru-RU" sz="2400" b="1" dirty="0" smtClean="0">
                <a:solidFill>
                  <a:srgbClr val="F345C1"/>
                </a:solidFill>
              </a:rPr>
            </a:br>
            <a:r>
              <a:rPr lang="ru-RU" sz="2400" b="1" dirty="0" smtClean="0">
                <a:solidFill>
                  <a:srgbClr val="F345C1"/>
                </a:solidFill>
              </a:rPr>
              <a:t>Покушать кашку, погулять,</a:t>
            </a:r>
            <a:br>
              <a:rPr lang="ru-RU" sz="2400" b="1" dirty="0" smtClean="0">
                <a:solidFill>
                  <a:srgbClr val="F345C1"/>
                </a:solidFill>
              </a:rPr>
            </a:br>
            <a:r>
              <a:rPr lang="ru-RU" sz="2400" b="1" dirty="0" smtClean="0">
                <a:solidFill>
                  <a:srgbClr val="F345C1"/>
                </a:solidFill>
              </a:rPr>
              <a:t>Поспать, повеселится</a:t>
            </a:r>
            <a:r>
              <a:rPr lang="ru-RU" sz="1800" b="1" dirty="0" smtClean="0">
                <a:solidFill>
                  <a:srgbClr val="F345C1"/>
                </a:solidFill>
              </a:rPr>
              <a:t>!</a:t>
            </a:r>
            <a:endParaRPr lang="ru-RU" sz="1800" dirty="0">
              <a:latin typeface="+mn-lt"/>
            </a:endParaRPr>
          </a:p>
        </p:txBody>
      </p:sp>
      <p:pic>
        <p:nvPicPr>
          <p:cNvPr id="4098" name="Picture 2" descr="C:\Users\Lenovo\Desktop\мои кадеты\IMG_3584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3836477" cy="287735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Lenovo\Desktop\мои кадеты\IMG_3585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3931728" cy="294879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345C1"/>
                </a:solidFill>
                <a:latin typeface="Cambria" pitchFamily="18" charset="0"/>
              </a:rPr>
              <a:t>Наш любимый детский сад –Это домик для ребят!</a:t>
            </a:r>
            <a:br>
              <a:rPr lang="ru-RU" sz="2000" dirty="0" smtClean="0">
                <a:solidFill>
                  <a:srgbClr val="F345C1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F345C1"/>
                </a:solidFill>
                <a:latin typeface="Cambria" pitchFamily="18" charset="0"/>
              </a:rPr>
              <a:t>В нём задорный шум и гам,</a:t>
            </a:r>
            <a:br>
              <a:rPr lang="ru-RU" sz="2000" dirty="0" smtClean="0">
                <a:solidFill>
                  <a:srgbClr val="F345C1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F345C1"/>
                </a:solidFill>
                <a:latin typeface="Cambria" pitchFamily="18" charset="0"/>
              </a:rPr>
              <a:t>Развесёлый тарарам,</a:t>
            </a:r>
            <a:br>
              <a:rPr lang="ru-RU" sz="2000" dirty="0" smtClean="0">
                <a:solidFill>
                  <a:srgbClr val="F345C1"/>
                </a:solidFill>
                <a:latin typeface="Cambria" pitchFamily="18" charset="0"/>
              </a:rPr>
            </a:br>
            <a:r>
              <a:rPr lang="ru-RU" sz="2000" dirty="0" err="1" smtClean="0">
                <a:solidFill>
                  <a:srgbClr val="F345C1"/>
                </a:solidFill>
                <a:latin typeface="Cambria" pitchFamily="18" charset="0"/>
              </a:rPr>
              <a:t>Топотушки</a:t>
            </a:r>
            <a:r>
              <a:rPr lang="ru-RU" sz="2000" dirty="0" smtClean="0">
                <a:solidFill>
                  <a:srgbClr val="F345C1"/>
                </a:solidFill>
                <a:latin typeface="Cambria" pitchFamily="18" charset="0"/>
              </a:rPr>
              <a:t>, хохотушки</a:t>
            </a:r>
            <a:br>
              <a:rPr lang="ru-RU" sz="2000" dirty="0" smtClean="0">
                <a:solidFill>
                  <a:srgbClr val="F345C1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F345C1"/>
                </a:solidFill>
                <a:latin typeface="Cambria" pitchFamily="18" charset="0"/>
              </a:rPr>
              <a:t>И зарядка по утрам!</a:t>
            </a:r>
            <a:endParaRPr lang="ru-RU" sz="2000" dirty="0">
              <a:latin typeface="+mn-lt"/>
            </a:endParaRPr>
          </a:p>
        </p:txBody>
      </p:sp>
      <p:pic>
        <p:nvPicPr>
          <p:cNvPr id="5124" name="Picture 4" descr="C:\Users\Lenovo\Desktop\мои кадеты\IMG_359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357430"/>
            <a:ext cx="4038600" cy="30289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5" name="Picture 5" descr="C:\Users\Lenovo\Desktop\мои кадеты\IMG_3596 - копия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038600" cy="3028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мои кадеты\IMG_3597 - копия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038600" cy="34290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7" name="Picture 3" descr="C:\Users\Lenovo\Desktop\мои кадеты\IMG_3600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928934"/>
            <a:ext cx="4038600" cy="374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345C1"/>
                </a:solidFill>
                <a:latin typeface="Cambria" pitchFamily="18" charset="0"/>
              </a:rPr>
              <a:t>На зарядку мы сходили и позавтракать решили. </a:t>
            </a:r>
            <a:endParaRPr lang="ru-RU" sz="2800" b="1" dirty="0">
              <a:solidFill>
                <a:srgbClr val="F345C1"/>
              </a:solidFill>
              <a:latin typeface="Cambria" pitchFamily="18" charset="0"/>
            </a:endParaRPr>
          </a:p>
        </p:txBody>
      </p:sp>
      <p:pic>
        <p:nvPicPr>
          <p:cNvPr id="7170" name="Picture 2" descr="C:\Users\Lenovo\Desktop\мои кадеты\IMG_3599 - копия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4038600" cy="3028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1" name="Picture 3" descr="C:\Users\Lenovo\Desktop\мои кадеты\IMG_3598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4038600" cy="3028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57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  <a:t>Ребята лепят,</a:t>
            </a:r>
            <a:br>
              <a:rPr lang="ru-RU" sz="32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  <a:t>рисуют, клеят. Очень нравится им в детский садик ходить!</a:t>
            </a:r>
            <a:endParaRPr lang="ru-RU" sz="3200" b="1" dirty="0">
              <a:solidFill>
                <a:srgbClr val="F34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Lenovo\Desktop\мои кадеты\IMG_3602 - копия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038600" cy="3028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95" name="Picture 3" descr="C:\Users\Lenovo\Desktop\мои кадеты\IMG_3607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038600" cy="30289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  <a:t>Сегодня в садик вновь, ура!</a:t>
            </a:r>
            <a:br>
              <a:rPr lang="ru-RU" sz="24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  <a:t>Веселится детвора.</a:t>
            </a:r>
            <a:br>
              <a:rPr lang="ru-RU" sz="24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  <a:t>Ведь в садике всем интересно,</a:t>
            </a:r>
            <a:br>
              <a:rPr lang="ru-RU" sz="24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345C1"/>
                </a:solidFill>
                <a:latin typeface="Times New Roman" pitchFamily="18" charset="0"/>
                <a:cs typeface="Times New Roman" pitchFamily="18" charset="0"/>
              </a:rPr>
              <a:t>Увлекательно и так полезно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Lenovo\Desktop\мои кадеты\IMG_3608 - копия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038600" cy="3028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19" name="Picture 3" descr="C:\Users\Lenovo\Desktop\мои кадеты\IMG_3612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4038600" cy="3028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114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В детский сад, как на работу мы приходим каждый день!  Адаптация деток группы №11 «Растишки»</vt:lpstr>
      <vt:lpstr>     Детки в садике живут, Здесь играют и поют, Здесь друзей себе находят, На прогулку с ними ходят.    </vt:lpstr>
      <vt:lpstr>У меня свои заботы Начинаются с утра. Детский сад – моя работа И учёба, и игра.</vt:lpstr>
      <vt:lpstr>Меня работа уже ждет. Я должен потрудиться! Покушать кашку, погулять, Поспать, повеселится!</vt:lpstr>
      <vt:lpstr>Наш любимый детский сад –Это домик для ребят! В нём задорный шум и гам, Развесёлый тарарам, Топотушки, хохотушки И зарядка по утрам!</vt:lpstr>
      <vt:lpstr>Слайд 6</vt:lpstr>
      <vt:lpstr>На зарядку мы сходили и позавтракать решили. </vt:lpstr>
      <vt:lpstr>Ребята лепят, рисуют, клеят. Очень нравится им в детский садик ходить!</vt:lpstr>
      <vt:lpstr>Сегодня в садик вновь, ура! Веселится детвора. Ведь в садике всем интересно, Увлекательно и так полезно! </vt:lpstr>
      <vt:lpstr>Ставни закрываются, дети раздеваются. Тише, тише, тише, птицы, вы не пойте под окном! В тихий час так сладко спится, спят ребята крепким сном.    </vt:lpstr>
      <vt:lpstr>Рисуем  морковку.Ох , хороша –вкусная морковочка.</vt:lpstr>
      <vt:lpstr>Мы играли, мы играли и  немножечко  устали.</vt:lpstr>
      <vt:lpstr>Слайд 13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детский сад, как на работу мы приходим каждый день!  Адаптация деток группы №11 «Растишки»</dc:title>
  <dc:creator>Lenovo</dc:creator>
  <cp:lastModifiedBy>Lenovo</cp:lastModifiedBy>
  <cp:revision>18</cp:revision>
  <dcterms:created xsi:type="dcterms:W3CDTF">2016-09-17T03:26:45Z</dcterms:created>
  <dcterms:modified xsi:type="dcterms:W3CDTF">2016-09-18T10:39:54Z</dcterms:modified>
</cp:coreProperties>
</file>