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5" r:id="rId7"/>
    <p:sldId id="260" r:id="rId8"/>
    <p:sldId id="264" r:id="rId9"/>
    <p:sldId id="263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ACF0-284C-4ADA-B6DC-40721A0FF9C2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D54-23D7-4C9C-B5AC-489E43F14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ACF0-284C-4ADA-B6DC-40721A0FF9C2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D54-23D7-4C9C-B5AC-489E43F14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ACF0-284C-4ADA-B6DC-40721A0FF9C2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D54-23D7-4C9C-B5AC-489E43F14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ACF0-284C-4ADA-B6DC-40721A0FF9C2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D54-23D7-4C9C-B5AC-489E43F14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ACF0-284C-4ADA-B6DC-40721A0FF9C2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D54-23D7-4C9C-B5AC-489E43F14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ACF0-284C-4ADA-B6DC-40721A0FF9C2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D54-23D7-4C9C-B5AC-489E43F14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ACF0-284C-4ADA-B6DC-40721A0FF9C2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D54-23D7-4C9C-B5AC-489E43F14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ACF0-284C-4ADA-B6DC-40721A0FF9C2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D54-23D7-4C9C-B5AC-489E43F14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ACF0-284C-4ADA-B6DC-40721A0FF9C2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D54-23D7-4C9C-B5AC-489E43F14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ACF0-284C-4ADA-B6DC-40721A0FF9C2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D54-23D7-4C9C-B5AC-489E43F14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1ACF0-284C-4ADA-B6DC-40721A0FF9C2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BD54-23D7-4C9C-B5AC-489E43F14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1ACF0-284C-4ADA-B6DC-40721A0FF9C2}" type="datetimeFigureOut">
              <a:rPr lang="ru-RU" smtClean="0"/>
              <a:pPr/>
              <a:t>22.09.2016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4BD54-23D7-4C9C-B5AC-489E43F14A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«Азбуку дорожную знать каждому положено»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52" y="1285860"/>
            <a:ext cx="6858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 чтобы родители были примером для детей в соблюдении правил дорожного движения!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500438"/>
            <a:ext cx="7643866" cy="362585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Приучайте детей с раннего возраста соблюдать правила дорожного движения. И не забывайте, что личный пример - самая доходчивая форма обучения.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357167"/>
            <a:ext cx="5972188" cy="192882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дорожного движения должен знать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каждый человек. Они очень важны.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Азбука дорожная\DSCN3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00306"/>
            <a:ext cx="3810027" cy="2857520"/>
          </a:xfrm>
          <a:prstGeom prst="rect">
            <a:avLst/>
          </a:prstGeom>
          <a:noFill/>
        </p:spPr>
      </p:pic>
      <p:pic>
        <p:nvPicPr>
          <p:cNvPr id="1027" name="Picture 3" descr="I:\Азбука дорожная\IMG_04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5" y="2500306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500042"/>
            <a:ext cx="5943584" cy="118585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изучать правила дорожного движения нужно знать  ДОРОЖНЫЕ ЗНАКИ.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Азбука дорожная\P1170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3619526" cy="2714644"/>
          </a:xfrm>
          <a:prstGeom prst="rect">
            <a:avLst/>
          </a:prstGeom>
          <a:noFill/>
        </p:spPr>
      </p:pic>
      <p:pic>
        <p:nvPicPr>
          <p:cNvPr id="2051" name="Picture 3" descr="I:\фотки сад\-AUH6jVENJ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3654403" cy="274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1214414" y="28572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Все знаки делятся на</a:t>
            </a:r>
          </a:p>
        </p:txBody>
      </p:sp>
      <p:sp>
        <p:nvSpPr>
          <p:cNvPr id="6" name="Oval 17"/>
          <p:cNvSpPr>
            <a:spLocks noChangeArrowheads="1"/>
          </p:cNvSpPr>
          <p:nvPr/>
        </p:nvSpPr>
        <p:spPr bwMode="auto">
          <a:xfrm>
            <a:off x="3929058" y="1785926"/>
            <a:ext cx="3098787" cy="80009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Предупреждающие</a:t>
            </a:r>
          </a:p>
        </p:txBody>
      </p:sp>
      <p:sp>
        <p:nvSpPr>
          <p:cNvPr id="7" name="Oval 19"/>
          <p:cNvSpPr>
            <a:spLocks noChangeArrowheads="1"/>
          </p:cNvSpPr>
          <p:nvPr/>
        </p:nvSpPr>
        <p:spPr bwMode="auto">
          <a:xfrm>
            <a:off x="3929058" y="2857496"/>
            <a:ext cx="3098787" cy="78581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altLang="ru-RU" b="1" i="1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4572000" y="3071810"/>
            <a:ext cx="18066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Запрещающие</a:t>
            </a:r>
          </a:p>
        </p:txBody>
      </p:sp>
      <p:sp>
        <p:nvSpPr>
          <p:cNvPr id="9" name="Oval 21"/>
          <p:cNvSpPr>
            <a:spLocks noChangeArrowheads="1"/>
          </p:cNvSpPr>
          <p:nvPr/>
        </p:nvSpPr>
        <p:spPr bwMode="auto">
          <a:xfrm>
            <a:off x="3975118" y="4000504"/>
            <a:ext cx="3097212" cy="785818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alt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Сообщающие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571480"/>
            <a:ext cx="8229600" cy="68579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видами транспорта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фотки сад\gXNakm4Gv5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3321051" cy="4428068"/>
          </a:xfrm>
          <a:prstGeom prst="rect">
            <a:avLst/>
          </a:prstGeom>
          <a:noFill/>
        </p:spPr>
      </p:pic>
      <p:pic>
        <p:nvPicPr>
          <p:cNvPr id="3075" name="Picture 3" descr="I:\Азбука дорожная\DSCN3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14554"/>
            <a:ext cx="4335461" cy="3251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Азбука дорожная\IMG_0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929090" cy="2946818"/>
          </a:xfrm>
          <a:prstGeom prst="rect">
            <a:avLst/>
          </a:prstGeom>
          <a:noFill/>
        </p:spPr>
      </p:pic>
      <p:pic>
        <p:nvPicPr>
          <p:cNvPr id="6147" name="Picture 3" descr="I:\Азбука дорожная\P11702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9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357166"/>
            <a:ext cx="5857916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Светофор –самый главный на дороге, ему подчиняются и водители, и пешеходы.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I:\Азбука дорожная\P1170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571744"/>
            <a:ext cx="4279915" cy="3209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Азбука дорожная\DSCN3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857652" cy="2893239"/>
          </a:xfrm>
          <a:prstGeom prst="rect">
            <a:avLst/>
          </a:prstGeom>
          <a:noFill/>
        </p:spPr>
      </p:pic>
      <p:pic>
        <p:nvPicPr>
          <p:cNvPr id="5" name="Picture 3" descr="I:\фотки сад\k6m1_86_F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00240"/>
            <a:ext cx="390527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500042"/>
            <a:ext cx="5572164" cy="135732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ПДД через художественную литературу и загадки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I:\Азбука дорожная\P11702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3905277" cy="2928958"/>
          </a:xfrm>
          <a:prstGeom prst="rect">
            <a:avLst/>
          </a:prstGeom>
          <a:noFill/>
        </p:spPr>
      </p:pic>
      <p:pic>
        <p:nvPicPr>
          <p:cNvPr id="5123" name="Picture 3" descr="I:\фотки сад\v5PC5Pa1d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643182"/>
            <a:ext cx="3621073" cy="2715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103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«Азбуку дорожную знать каждому положено»</vt:lpstr>
      <vt:lpstr>Слайд 2</vt:lpstr>
      <vt:lpstr>Слайд 3</vt:lpstr>
      <vt:lpstr>Все знаки делятся на</vt:lpstr>
      <vt:lpstr>Слайд 5</vt:lpstr>
      <vt:lpstr>Слайд 6</vt:lpstr>
      <vt:lpstr>Слайд 7</vt:lpstr>
      <vt:lpstr>Слайд 8</vt:lpstr>
      <vt:lpstr>Слайд 9</vt:lpstr>
      <vt:lpstr>Важно чтобы родители были примером для детей в соблюдении правил дорожного движения!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«Азбуку дорожную знать каждому положено»</dc:title>
  <dc:creator>Ходин Михаил</dc:creator>
  <cp:lastModifiedBy>Детский Сад №239</cp:lastModifiedBy>
  <cp:revision>12</cp:revision>
  <dcterms:created xsi:type="dcterms:W3CDTF">2016-09-21T12:35:57Z</dcterms:created>
  <dcterms:modified xsi:type="dcterms:W3CDTF">2016-09-22T06:29:31Z</dcterms:modified>
</cp:coreProperties>
</file>