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59" r:id="rId5"/>
    <p:sldId id="260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9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4653136"/>
            <a:ext cx="7772400" cy="864096"/>
          </a:xfrm>
        </p:spPr>
        <p:txBody>
          <a:bodyPr/>
          <a:lstStyle>
            <a:lvl1pPr>
              <a:defRPr b="1" baseline="0">
                <a:solidFill>
                  <a:schemeClr val="tx2"/>
                </a:solidFill>
                <a:effectLst>
                  <a:outerShdw dist="38100" dir="2700000" algn="tl" rotWithShape="0">
                    <a:schemeClr val="bg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ru-RU" dirty="0" smtClean="0"/>
              <a:t>Осенний лес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5589240"/>
            <a:ext cx="6400800" cy="936104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/>
                </a:solidFill>
                <a:effectLst>
                  <a:outerShdw dist="38100" dir="2700000" algn="tl" rotWithShape="0">
                    <a:schemeClr val="bg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wordArt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395288" y="1773238"/>
            <a:ext cx="8280400" cy="43195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3008313" cy="585986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276872"/>
            <a:ext cx="3008313" cy="384929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63470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2"/>
          </a:solidFill>
          <a:effectLst>
            <a:outerShdw dist="508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▫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«Осеннее настроение 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5589240"/>
            <a:ext cx="6840760" cy="1268760"/>
          </a:xfrm>
        </p:spPr>
        <p:txBody>
          <a:bodyPr>
            <a:normAutofit lnSpcReduction="10000"/>
          </a:bodyPr>
          <a:lstStyle/>
          <a:p>
            <a:pPr algn="r">
              <a:spcBef>
                <a:spcPts val="0"/>
              </a:spcBef>
            </a:pPr>
            <a:r>
              <a:rPr lang="ru-RU" sz="2000" b="1" dirty="0" smtClean="0">
                <a:effectLst/>
              </a:rPr>
              <a:t>Авторы: Проскурина А.А. </a:t>
            </a:r>
          </a:p>
          <a:p>
            <a:pPr algn="r">
              <a:spcBef>
                <a:spcPts val="0"/>
              </a:spcBef>
            </a:pPr>
            <a:r>
              <a:rPr lang="ru-RU" sz="2000" b="1" dirty="0" smtClean="0">
                <a:effectLst/>
              </a:rPr>
              <a:t>Наговицына О.А.</a:t>
            </a:r>
          </a:p>
          <a:p>
            <a:pPr algn="r">
              <a:spcBef>
                <a:spcPts val="0"/>
              </a:spcBef>
            </a:pPr>
            <a:r>
              <a:rPr lang="ru-RU" sz="2000" b="1" dirty="0" smtClean="0">
                <a:effectLst/>
              </a:rPr>
              <a:t>Группа № 13 </a:t>
            </a:r>
            <a:endParaRPr lang="ru-RU" sz="2000" b="1" dirty="0" smtClean="0">
              <a:effectLst/>
            </a:endParaRPr>
          </a:p>
          <a:p>
            <a:pPr algn="r">
              <a:spcBef>
                <a:spcPts val="0"/>
              </a:spcBef>
            </a:pPr>
            <a:r>
              <a:rPr lang="ru-RU" sz="2000" b="1" dirty="0" smtClean="0">
                <a:effectLst/>
              </a:rPr>
              <a:t>МБДОУ ЦРР « Детский сад № 239»</a:t>
            </a:r>
            <a:endParaRPr lang="ru-RU" sz="2000" b="1" dirty="0" smtClean="0">
              <a:effectLst/>
            </a:endParaRPr>
          </a:p>
          <a:p>
            <a:pPr algn="r"/>
            <a:endParaRPr lang="ru-RU" dirty="0" smtClean="0"/>
          </a:p>
        </p:txBody>
      </p:sp>
      <p:pic>
        <p:nvPicPr>
          <p:cNvPr id="4" name="Picture 5" descr="7057813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FFC"/>
              </a:clrFrom>
              <a:clrTo>
                <a:srgbClr val="FBFF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16416" y="91604"/>
            <a:ext cx="762000" cy="673100"/>
          </a:xfrm>
          <a:prstGeom prst="rect">
            <a:avLst/>
          </a:prstGeom>
          <a:noFill/>
        </p:spPr>
      </p:pic>
      <p:pic>
        <p:nvPicPr>
          <p:cNvPr id="5" name="Рисунок 4" descr="IMG_2703.JPG"/>
          <p:cNvPicPr>
            <a:picLocks noChangeAspect="1"/>
          </p:cNvPicPr>
          <p:nvPr/>
        </p:nvPicPr>
        <p:blipFill>
          <a:blip r:embed="rId3" cstate="print"/>
          <a:srcRect l="23011" t="1416" r="20702" b="12206"/>
          <a:stretch>
            <a:fillRect/>
          </a:stretch>
        </p:blipFill>
        <p:spPr>
          <a:xfrm rot="1070132">
            <a:off x="6018759" y="1753136"/>
            <a:ext cx="2712343" cy="3121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323528" y="1773238"/>
            <a:ext cx="8352160" cy="5084762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dirty="0" smtClean="0"/>
              <a:t>   Подари </a:t>
            </a:r>
            <a:r>
              <a:rPr lang="ru-RU" dirty="0" smtClean="0"/>
              <a:t>мне осень — капельку дождя,</a:t>
            </a:r>
            <a:br>
              <a:rPr lang="ru-RU" dirty="0" smtClean="0"/>
            </a:br>
            <a:r>
              <a:rPr lang="ru-RU" dirty="0" smtClean="0"/>
              <a:t>Где из жёлтых листьев мокрая стезя.</a:t>
            </a:r>
            <a:br>
              <a:rPr lang="ru-RU" dirty="0" smtClean="0"/>
            </a:br>
            <a:r>
              <a:rPr lang="ru-RU" dirty="0" smtClean="0"/>
              <a:t>Лес</a:t>
            </a:r>
            <a:r>
              <a:rPr lang="ru-RU" dirty="0" smtClean="0"/>
              <a:t>, как </a:t>
            </a:r>
            <a:r>
              <a:rPr lang="ru-RU" dirty="0" smtClean="0"/>
              <a:t>в сказке замер, сбрасывая лист,</a:t>
            </a:r>
            <a:br>
              <a:rPr lang="ru-RU" dirty="0" smtClean="0"/>
            </a:br>
            <a:r>
              <a:rPr lang="ru-RU" dirty="0" smtClean="0"/>
              <a:t>Между голых веток слышен ветра свист.</a:t>
            </a:r>
          </a:p>
          <a:p>
            <a:pPr algn="just">
              <a:buNone/>
            </a:pPr>
            <a:r>
              <a:rPr lang="ru-RU" dirty="0" smtClean="0"/>
              <a:t>    Подари </a:t>
            </a:r>
            <a:r>
              <a:rPr lang="ru-RU" dirty="0" smtClean="0"/>
              <a:t>мне осень — журавлиный крик,</a:t>
            </a:r>
            <a:br>
              <a:rPr lang="ru-RU" dirty="0" smtClean="0"/>
            </a:br>
            <a:r>
              <a:rPr lang="ru-RU" dirty="0" smtClean="0"/>
              <a:t>В лужах на асфальте солнца яркий блик.</a:t>
            </a:r>
            <a:br>
              <a:rPr lang="ru-RU" dirty="0" smtClean="0"/>
            </a:br>
            <a:r>
              <a:rPr lang="ru-RU" dirty="0" smtClean="0"/>
              <a:t>Где ручей игривый смыл дороги край,</a:t>
            </a:r>
            <a:br>
              <a:rPr lang="ru-RU" dirty="0" smtClean="0"/>
            </a:br>
            <a:r>
              <a:rPr lang="ru-RU" dirty="0" smtClean="0"/>
              <a:t>Проложив из листьев путь в осенний рай.</a:t>
            </a:r>
          </a:p>
          <a:p>
            <a:pPr algn="r">
              <a:buNone/>
            </a:pPr>
            <a:r>
              <a:rPr lang="ru-RU" i="1" dirty="0" smtClean="0"/>
              <a:t>      В.Замыслов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-20161019-WA0013.jpg"/>
          <p:cNvPicPr>
            <a:picLocks noChangeAspect="1"/>
          </p:cNvPicPr>
          <p:nvPr/>
        </p:nvPicPr>
        <p:blipFill>
          <a:blip r:embed="rId2" cstate="print"/>
          <a:srcRect t="31100" r="1509" b="20600"/>
          <a:stretch>
            <a:fillRect/>
          </a:stretch>
        </p:blipFill>
        <p:spPr>
          <a:xfrm rot="783028">
            <a:off x="5016444" y="386562"/>
            <a:ext cx="380268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-20161019-WA0007.jpg"/>
          <p:cNvPicPr>
            <a:picLocks noChangeAspect="1"/>
          </p:cNvPicPr>
          <p:nvPr/>
        </p:nvPicPr>
        <p:blipFill>
          <a:blip r:embed="rId3" cstate="print"/>
          <a:srcRect l="16925" t="20626" r="14563" b="2442"/>
          <a:stretch>
            <a:fillRect/>
          </a:stretch>
        </p:blipFill>
        <p:spPr>
          <a:xfrm rot="20927122">
            <a:off x="250528" y="3076943"/>
            <a:ext cx="4824536" cy="3049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Содержимое 11" descr="IMG_275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21375695">
            <a:off x="584001" y="3110493"/>
            <a:ext cx="2746400" cy="3661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IMG_275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3822" t="35666" r="24858" b="19166"/>
          <a:stretch>
            <a:fillRect/>
          </a:stretch>
        </p:blipFill>
        <p:spPr>
          <a:xfrm>
            <a:off x="2699792" y="188640"/>
            <a:ext cx="5832648" cy="2770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27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5856">
            <a:off x="4679004" y="2938684"/>
            <a:ext cx="2880320" cy="384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«Нам не страшен осенний дождь»</a:t>
            </a:r>
            <a:endParaRPr lang="ru-RU" dirty="0"/>
          </a:p>
        </p:txBody>
      </p:sp>
      <p:pic>
        <p:nvPicPr>
          <p:cNvPr id="10" name="Содержимое 9" descr="IMG_278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20897066">
            <a:off x="747267" y="1753172"/>
            <a:ext cx="3208887" cy="4278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IMG_278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1079610">
            <a:off x="5217422" y="1964912"/>
            <a:ext cx="3146636" cy="4195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2483768" y="273051"/>
            <a:ext cx="6203032" cy="1571774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« Как грибочки мы сидим, из-за листика глядим»</a:t>
            </a:r>
            <a:endParaRPr lang="ru-RU" b="1" dirty="0"/>
          </a:p>
        </p:txBody>
      </p:sp>
      <p:pic>
        <p:nvPicPr>
          <p:cNvPr id="10" name="Рисунок 9" descr="IMG_2791.JPG"/>
          <p:cNvPicPr>
            <a:picLocks noChangeAspect="1"/>
          </p:cNvPicPr>
          <p:nvPr/>
        </p:nvPicPr>
        <p:blipFill>
          <a:blip r:embed="rId2" cstate="print"/>
          <a:srcRect t="14372" r="20361" b="16959"/>
          <a:stretch>
            <a:fillRect/>
          </a:stretch>
        </p:blipFill>
        <p:spPr>
          <a:xfrm rot="545285">
            <a:off x="4141491" y="1627466"/>
            <a:ext cx="478802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27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75354">
            <a:off x="398404" y="3790856"/>
            <a:ext cx="3676844" cy="2757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IMG_2763.JPG"/>
          <p:cNvPicPr>
            <a:picLocks noChangeAspect="1"/>
          </p:cNvPicPr>
          <p:nvPr/>
        </p:nvPicPr>
        <p:blipFill>
          <a:blip r:embed="rId2" cstate="print"/>
          <a:srcRect l="5113" t="17451" b="19550"/>
          <a:stretch>
            <a:fillRect/>
          </a:stretch>
        </p:blipFill>
        <p:spPr>
          <a:xfrm>
            <a:off x="0" y="2969568"/>
            <a:ext cx="7808810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786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>
          <a:xfrm rot="435951">
            <a:off x="5033290" y="237269"/>
            <a:ext cx="3939679" cy="2954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55559">
            <a:off x="3909847" y="250672"/>
            <a:ext cx="5052054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-20161019-WA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91044">
            <a:off x="968069" y="1705761"/>
            <a:ext cx="2736304" cy="4860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95.JPG"/>
          <p:cNvPicPr>
            <a:picLocks noChangeAspect="1"/>
          </p:cNvPicPr>
          <p:nvPr/>
        </p:nvPicPr>
        <p:blipFill>
          <a:blip r:embed="rId2" cstate="print"/>
          <a:srcRect l="25588" r="3538" b="32150"/>
          <a:stretch>
            <a:fillRect/>
          </a:stretch>
        </p:blipFill>
        <p:spPr>
          <a:xfrm>
            <a:off x="1403648" y="1484784"/>
            <a:ext cx="7200800" cy="5170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555776" y="332656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Спасибо за внимание!!!</a:t>
            </a:r>
            <a:endParaRPr lang="ru-RU" sz="36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сенний лес">
  <a:themeElements>
    <a:clrScheme name="Другая 1">
      <a:dk1>
        <a:srgbClr val="000000"/>
      </a:dk1>
      <a:lt1>
        <a:srgbClr val="FFFFFF"/>
      </a:lt1>
      <a:dk2>
        <a:srgbClr val="004C00"/>
      </a:dk2>
      <a:lt2>
        <a:srgbClr val="FFFFFF"/>
      </a:lt2>
      <a:accent1>
        <a:srgbClr val="FF7547"/>
      </a:accent1>
      <a:accent2>
        <a:srgbClr val="800000"/>
      </a:accent2>
      <a:accent3>
        <a:srgbClr val="FFFF66"/>
      </a:accent3>
      <a:accent4>
        <a:srgbClr val="000000"/>
      </a:accent4>
      <a:accent5>
        <a:srgbClr val="FFA384"/>
      </a:accent5>
      <a:accent6>
        <a:srgbClr val="800000"/>
      </a:accent6>
      <a:hlink>
        <a:srgbClr val="600000"/>
      </a:hlink>
      <a:folHlink>
        <a:srgbClr val="7F6F6F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osen_les</Template>
  <TotalTime>26</TotalTime>
  <Words>48</Words>
  <Application>Microsoft Office PowerPoint</Application>
  <PresentationFormat>Экран (4:3)</PresentationFormat>
  <Paragraphs>11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Осенний лес</vt:lpstr>
      <vt:lpstr>«Осеннее настроение »</vt:lpstr>
      <vt:lpstr>Слайд 2</vt:lpstr>
      <vt:lpstr>Слайд 3</vt:lpstr>
      <vt:lpstr>Слайд 4</vt:lpstr>
      <vt:lpstr>«Нам не страшен осенний дождь»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Настя</cp:lastModifiedBy>
  <cp:revision>6</cp:revision>
  <dcterms:created xsi:type="dcterms:W3CDTF">2015-07-23T06:06:30Z</dcterms:created>
  <dcterms:modified xsi:type="dcterms:W3CDTF">2016-10-19T04:22:35Z</dcterms:modified>
</cp:coreProperties>
</file>