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Презентацию подготовила воспитатель гр.№11 «</a:t>
            </a:r>
            <a:r>
              <a:rPr lang="ru-RU" sz="2800" b="1" i="1" dirty="0" err="1" smtClean="0">
                <a:solidFill>
                  <a:srgbClr val="0070C0"/>
                </a:solidFill>
              </a:rPr>
              <a:t>Растишки</a:t>
            </a:r>
            <a:r>
              <a:rPr lang="ru-RU" sz="2800" b="1" i="1" dirty="0" smtClean="0">
                <a:solidFill>
                  <a:srgbClr val="0070C0"/>
                </a:solidFill>
              </a:rPr>
              <a:t>»</a:t>
            </a:r>
            <a:br>
              <a:rPr lang="ru-RU" sz="2800" b="1" i="1" dirty="0" smtClean="0">
                <a:solidFill>
                  <a:srgbClr val="0070C0"/>
                </a:solidFill>
              </a:rPr>
            </a:br>
            <a:r>
              <a:rPr lang="ru-RU" sz="2800" b="1" i="1" dirty="0" err="1" smtClean="0">
                <a:solidFill>
                  <a:srgbClr val="0070C0"/>
                </a:solidFill>
              </a:rPr>
              <a:t>Назаренко</a:t>
            </a:r>
            <a:r>
              <a:rPr lang="ru-RU" sz="2800" b="1" i="1" dirty="0" smtClean="0">
                <a:solidFill>
                  <a:srgbClr val="0070C0"/>
                </a:solidFill>
              </a:rPr>
              <a:t> Н.Д.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Lenovo\Desktop\для презентации про маму\м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5478" y="1935163"/>
            <a:ext cx="6542669" cy="4637109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Lenovo\Desktop\для презентации про маму\м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35163"/>
            <a:ext cx="7643866" cy="4389437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2743200" cy="5462606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День матери — прекрасный праздник,</a:t>
            </a:r>
            <a:b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Всем мамам низкий наш поклон.</a:t>
            </a:r>
            <a:b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Пусть в их глазах сияет счастье,</a:t>
            </a:r>
            <a:b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будет чистым небосклон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Lenovo\Desktop\для презентации про маму\IMG_71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3428992" y="1500174"/>
            <a:ext cx="5214973" cy="398622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для презентации про маму\м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5143536" cy="442915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3075" name="Picture 3" descr="C:\Users\Lenovo\Desktop\для презентации про маму\IMG_71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000240"/>
            <a:ext cx="2955925" cy="443388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472" y="428604"/>
            <a:ext cx="2209800" cy="386512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«Мама» — слово вечное, святое,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Ласковое, доброе, родное.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 уют, и вкусная еда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 этим словом связаны всегда.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Lenovo\Desktop\для презентации про маму\IMG_714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837" r="10837"/>
          <a:stretch>
            <a:fillRect/>
          </a:stretch>
        </p:blipFill>
        <p:spPr bwMode="auto"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714356"/>
            <a:ext cx="2209800" cy="4293749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 важным днём мы поздравляем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Самых важных людей —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 Днём Матери мы поздравляем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Наших лучших матерей.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Lenovo\Desktop\для презентации про маму\IMG_714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837" r="10837"/>
          <a:stretch>
            <a:fillRect/>
          </a:stretch>
        </p:blipFill>
        <p:spPr bwMode="auto">
          <a:xfrm rot="420000">
            <a:off x="2903171" y="940996"/>
            <a:ext cx="5172091" cy="458315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857232"/>
            <a:ext cx="2743200" cy="5391168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Что за день сегодня теплый,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Очень ласковый и добрый —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Мамин день в календаре,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Вот и солнце на дворе,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Пусть для мам всегда оно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Дарит ласку и добро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6146" name="Picture 2" descr="C:\Users\Lenovo\Desktop\для презентации про маму\IMG_71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000108"/>
            <a:ext cx="4870479" cy="3914788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785794"/>
            <a:ext cx="3386134" cy="546260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Чтоб они на целом свете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Дали радость своим детям,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Каждой мамочке — лишь веселье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И красивенькое поздравление —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Будьте солнечно-красивы,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Радостны, всегда счастливы,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Улыбайтесь своим детям,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Пусть засветится планета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7170" name="Picture 2" descr="C:\Users\Lenovo\Desktop\для презентации про маму\IMG_71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6924" y="1214422"/>
            <a:ext cx="3965603" cy="5033978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071546"/>
            <a:ext cx="2209800" cy="393655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Она любимая моя,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Сильнее нет на свете!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На ней — уют, на ней — семья,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Люблю ее за это!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8195" name="Picture 3" descr="C:\Users\Lenovo\Desktop\для презентации про маму\IMG_7135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837" r="10837"/>
          <a:stretch>
            <a:fillRect/>
          </a:stretch>
        </p:blipFill>
        <p:spPr bwMode="auto"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000108"/>
            <a:ext cx="2743200" cy="5248292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chemeClr val="accent6"/>
                </a:solidFill>
              </a:rPr>
              <a:t>Тебя важнее нет на свете,</a:t>
            </a:r>
            <a:br>
              <a:rPr lang="ru-RU" sz="2800" b="1" i="1" dirty="0" smtClean="0">
                <a:solidFill>
                  <a:schemeClr val="accent6"/>
                </a:solidFill>
              </a:rPr>
            </a:br>
            <a:r>
              <a:rPr lang="ru-RU" sz="2800" b="1" i="1" dirty="0" smtClean="0">
                <a:solidFill>
                  <a:schemeClr val="accent6"/>
                </a:solidFill>
              </a:rPr>
              <a:t>Ты — радость, нежность, доброта,</a:t>
            </a:r>
            <a:br>
              <a:rPr lang="ru-RU" sz="2800" b="1" i="1" dirty="0" smtClean="0">
                <a:solidFill>
                  <a:schemeClr val="accent6"/>
                </a:solidFill>
              </a:rPr>
            </a:br>
            <a:r>
              <a:rPr lang="ru-RU" sz="2800" b="1" i="1" dirty="0" smtClean="0">
                <a:solidFill>
                  <a:schemeClr val="accent6"/>
                </a:solidFill>
              </a:rPr>
              <a:t>Ты каждый миг за нас в ответе,</a:t>
            </a:r>
            <a:br>
              <a:rPr lang="ru-RU" sz="2800" b="1" i="1" dirty="0" smtClean="0">
                <a:solidFill>
                  <a:schemeClr val="accent6"/>
                </a:solidFill>
              </a:rPr>
            </a:br>
            <a:r>
              <a:rPr lang="ru-RU" sz="2800" b="1" i="1" dirty="0" smtClean="0">
                <a:solidFill>
                  <a:schemeClr val="accent6"/>
                </a:solidFill>
              </a:rPr>
              <a:t>Ты — мама, вот ведь в чем дела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Users\Lenovo\Desktop\для презентации про маму\IMG_7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3571900" cy="471487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54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Презентацию подготовила воспитатель гр.№11 «Растишки» Назаренко Н.Д.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подготовила воспитатель гр.№11 «Растишки» Назаренко Н.Д.</dc:title>
  <dc:creator>Lenovo</dc:creator>
  <cp:lastModifiedBy>Lenovo</cp:lastModifiedBy>
  <cp:revision>4</cp:revision>
  <dcterms:created xsi:type="dcterms:W3CDTF">2016-12-06T11:58:04Z</dcterms:created>
  <dcterms:modified xsi:type="dcterms:W3CDTF">2016-12-06T12:50:42Z</dcterms:modified>
</cp:coreProperties>
</file>