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1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6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5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9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0DA4-CEF2-46E5-9B21-B34E2BD06A84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CB2F-99DB-4324-A3B2-DB04FD3B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8473" y="2163650"/>
            <a:ext cx="8476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дорожных наук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группы №3 и №4</a:t>
            </a: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8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94" y="1579946"/>
            <a:ext cx="4604196" cy="3453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2443766"/>
            <a:ext cx="3700529" cy="2775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1386" y="605307"/>
            <a:ext cx="755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16688" y="554938"/>
            <a:ext cx="9075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правила важны - на зубок их знать должны,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дорогу перейти, а где нет для нас пути!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1" y="2192628"/>
            <a:ext cx="3756339" cy="2817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42" y="2754468"/>
            <a:ext cx="3756338" cy="2817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2901" y="631065"/>
            <a:ext cx="737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танцуем и поем, ПДД мы узнаем!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0" y="1860997"/>
            <a:ext cx="4181341" cy="313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8" y="930499"/>
            <a:ext cx="3375875" cy="4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69" y="2617630"/>
            <a:ext cx="4232856" cy="3174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5" y="1841679"/>
            <a:ext cx="4232856" cy="3174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9566" y="489397"/>
            <a:ext cx="77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 правилам живем дорожного движения, меньше будет травм и бед без всякого сомнения!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60" y="2259635"/>
            <a:ext cx="2762519" cy="3683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52" y="1790160"/>
            <a:ext cx="2762519" cy="3683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9288" y="759854"/>
            <a:ext cx="721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Юные участники Дорожного движения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99" y="2595093"/>
            <a:ext cx="2516210" cy="3354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0" y="463640"/>
            <a:ext cx="2516210" cy="3354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56" y="2475963"/>
            <a:ext cx="3580327" cy="2685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3956" y="759854"/>
            <a:ext cx="686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– Самый главный на дороге! Ему подчиняются все, и водители, и пешеходы!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0" y="663677"/>
            <a:ext cx="5600445" cy="5530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2326" y="1300766"/>
            <a:ext cx="3052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ребятам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Предостережение: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срочно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ДВИЖЕНИЯ,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волновались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родители,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 спокойно мчались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Улицей водители!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  С. Михалков</a:t>
            </a:r>
          </a:p>
        </p:txBody>
      </p:sp>
    </p:spTree>
    <p:extLst>
      <p:ext uri="{BB962C8B-B14F-4D97-AF65-F5344CB8AC3E}">
        <p14:creationId xmlns:p14="http://schemas.microsoft.com/office/powerpoint/2010/main" val="24671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350" y="2601533"/>
            <a:ext cx="7830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на дороге!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4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2016-12-03T10:24:54Z</dcterms:created>
  <dcterms:modified xsi:type="dcterms:W3CDTF">2016-12-03T11:21:10Z</dcterms:modified>
</cp:coreProperties>
</file>