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0" r:id="rId5"/>
    <p:sldId id="261" r:id="rId6"/>
    <p:sldId id="267" r:id="rId7"/>
    <p:sldId id="266" r:id="rId8"/>
    <p:sldId id="265" r:id="rId9"/>
    <p:sldId id="264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BDE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AB59-7EDE-4730-B264-413F1CD79384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56AD-CE85-454D-B539-57AB4DCF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9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AB59-7EDE-4730-B264-413F1CD79384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56AD-CE85-454D-B539-57AB4DCF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AB59-7EDE-4730-B264-413F1CD79384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56AD-CE85-454D-B539-57AB4DCF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6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AB59-7EDE-4730-B264-413F1CD79384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56AD-CE85-454D-B539-57AB4DCF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5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AB59-7EDE-4730-B264-413F1CD79384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56AD-CE85-454D-B539-57AB4DCF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9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AB59-7EDE-4730-B264-413F1CD79384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56AD-CE85-454D-B539-57AB4DCF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AB59-7EDE-4730-B264-413F1CD79384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56AD-CE85-454D-B539-57AB4DCF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6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AB59-7EDE-4730-B264-413F1CD79384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56AD-CE85-454D-B539-57AB4DCF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7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AB59-7EDE-4730-B264-413F1CD79384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56AD-CE85-454D-B539-57AB4DCF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2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AB59-7EDE-4730-B264-413F1CD79384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56AD-CE85-454D-B539-57AB4DCF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AB59-7EDE-4730-B264-413F1CD79384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56AD-CE85-454D-B539-57AB4DCF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8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AB59-7EDE-4730-B264-413F1CD79384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56AD-CE85-454D-B539-57AB4DCF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fon-skachat-dlya-prezentacii-detskij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>
                <a:solidFill>
                  <a:srgbClr val="FF3399"/>
                </a:solidFill>
              </a:rPr>
              <a:t>     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3399"/>
                </a:solidFill>
              </a:rPr>
              <a:t>«Один день из жизни группы 10»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3399"/>
                </a:solidFill>
              </a:rPr>
              <a:t>           </a:t>
            </a:r>
            <a:endParaRPr lang="ru-RU" sz="4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1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fon-skachat-dlya-prezentacii-detskij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Хозяин\Desktop\DSCN4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3595" y="2153914"/>
            <a:ext cx="4968552" cy="40623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219" name="Picture 3" descr="C:\Users\Хозяин\Desktop\DSCN4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51" y="2564904"/>
            <a:ext cx="4876800" cy="3945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 flipH="1">
            <a:off x="467543" y="40466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Свободная деятельность!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fon-skachat-dlya-prezentacii-detskij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Хозяин\Desktop\DSCN4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040560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Хозяин\Desktop\DSCN4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13" y="2636912"/>
            <a:ext cx="4593456" cy="408954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3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fon-skachat-dlya-prezentacii-detskij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9" y="3529082"/>
            <a:ext cx="652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2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fon-skachat-dlya-prezentacii-detskij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DSCN4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0685" y="2173058"/>
            <a:ext cx="5060833" cy="396044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Хозяин\Desktop\DSCN4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4876800" cy="412382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04665"/>
            <a:ext cx="441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Эй, дружок, не ленись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На зарядку становись</a:t>
            </a:r>
            <a:r>
              <a:rPr lang="ru-RU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8095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fon-skachat-dlya-prezentacii-detskij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Хозяин\Desktop\DSCN4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2" y="1844824"/>
            <a:ext cx="4746401" cy="489654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Хозяин\Desktop\DSCN4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91" y="2564904"/>
            <a:ext cx="4450205" cy="393553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908720"/>
            <a:ext cx="371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Наше творчество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519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fon-skachat-dlya-prezentacii-detskij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Хозяин\Desktop\DSCN4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66" y="2924944"/>
            <a:ext cx="488602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Хозяин\Desktop\DSCN4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672" y="2392834"/>
            <a:ext cx="487680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512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Кто зарядкой занимается,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Тот  с болезнями не знается!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fon-skachat-dlya-prezentacii-detskij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Хозяин\Desktop\DSCN4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49" y="2989447"/>
            <a:ext cx="4721039" cy="370101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Хозяин\Desktop\DSCN4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" y="2600810"/>
            <a:ext cx="4876800" cy="4089648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8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fon-skachat-dlya-prezentacii-detskij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Хозяин\Desktop\DSCN4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876800" cy="4289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Хозяин\Desktop\DSCN4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5053"/>
            <a:ext cx="4464496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565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fon-skachat-dlya-prezentacii-detskij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Хозяин\Desktop\DSCN4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1" y="1084362"/>
            <a:ext cx="7920880" cy="57736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9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fon-skachat-dlya-prezentacii-detskij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Хозяин\Desktop\DSCN4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0088" y="2382416"/>
            <a:ext cx="4876800" cy="36576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Хозяин\Desktop\DSCN4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58" y="2992016"/>
            <a:ext cx="4876800" cy="3657600"/>
          </a:xfrm>
          <a:prstGeom prst="rect">
            <a:avLst/>
          </a:prstGeom>
          <a:ln w="1270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2008" y="836712"/>
            <a:ext cx="215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Прогулка.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8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fon-skachat-dlya-prezentacii-detskij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Хозяин\Desktop\DSCN43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92896"/>
            <a:ext cx="4740321" cy="41444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Хозяин\Desktop\DSCN43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" y="1844824"/>
            <a:ext cx="4857399" cy="4792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 flipH="1">
            <a:off x="251520" y="33265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Приятного аппетита!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10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48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Детский сад</cp:lastModifiedBy>
  <cp:revision>11</cp:revision>
  <dcterms:created xsi:type="dcterms:W3CDTF">2016-11-29T16:03:02Z</dcterms:created>
  <dcterms:modified xsi:type="dcterms:W3CDTF">2016-12-02T07:00:09Z</dcterms:modified>
</cp:coreProperties>
</file>