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2" r:id="rId4"/>
    <p:sldId id="264" r:id="rId5"/>
    <p:sldId id="265" r:id="rId6"/>
    <p:sldId id="267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1D77-1872-430D-BA92-624372F22695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9BDFA-5E68-4D84-95E2-7C85F468C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31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BDFA-5E68-4D84-95E2-7C85F468C5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27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BDFA-5E68-4D84-95E2-7C85F468C5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9BDFA-5E68-4D84-95E2-7C85F468C59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0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avatanplus.com/files/resources/original/57de24baa12911573bbf7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4601" y="0"/>
            <a:ext cx="9358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осени</a:t>
            </a:r>
            <a:endParaRPr lang="ru-RU" sz="6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№6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Шеерман О.А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Боровских Е.С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nplus.com/files/resources/original/57de24baa12911573bbf7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Какая красивая осень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Какой разноцветный ковёр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И в гости сегодня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нам праздник осенний пришёл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606" name="Picture 6" descr="C:\Users\Екатерина Сергеевна\Desktop\Праздник осени 2016\SAM_11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91195">
            <a:off x="548355" y="1825236"/>
            <a:ext cx="585791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nplus.com/files/resources/original/57de24baa12911573bbf7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Если листики летят-</a:t>
            </a:r>
            <a:r>
              <a:rPr lang="ru-RU" sz="1800" b="1" dirty="0" err="1" smtClean="0"/>
              <a:t>этозначит</a:t>
            </a:r>
            <a:r>
              <a:rPr lang="ru-RU" sz="1800" b="1" dirty="0" smtClean="0"/>
              <a:t> листопад…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                                    Осень ждали целый год. 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                                      Вот она уже идёт</a:t>
            </a:r>
            <a:endParaRPr lang="ru-RU" sz="1800" b="1" dirty="0"/>
          </a:p>
        </p:txBody>
      </p:sp>
      <p:pic>
        <p:nvPicPr>
          <p:cNvPr id="24579" name="Picture 3" descr="C:\Users\Екатерина Сергеевна\Desktop\Праздник осени 2016\SAM_1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4214842" cy="3957644"/>
          </a:xfrm>
          <a:prstGeom prst="rect">
            <a:avLst/>
          </a:prstGeom>
          <a:noFill/>
        </p:spPr>
      </p:pic>
      <p:pic>
        <p:nvPicPr>
          <p:cNvPr id="24581" name="Picture 5" descr="C:\Users\Екатерина Сергеевна\Desktop\Праздник осени 2016\SAM_1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14324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nplus.com/files/resources/original/57de24baa12911573bbf7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610669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Веселись весь народ -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Осень в гости к нам идёт!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531" name="Picture 3" descr="C:\Users\Екатерина Сергеевна\Desktop\Праздник осени 2016\SAM_1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4038600" cy="3028950"/>
          </a:xfrm>
          <a:prstGeom prst="rect">
            <a:avLst/>
          </a:prstGeom>
          <a:noFill/>
        </p:spPr>
      </p:pic>
      <p:pic>
        <p:nvPicPr>
          <p:cNvPr id="22532" name="Picture 4" descr="C:\Users\Екатерина Сергеевна\Desktop\Праздник осени 2016\SAM_1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nplus.com/files/resources/original/57de24baa12911573bbf7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 у нас есть огород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Много в огороде овощей растёт!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Вот такой ширины,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Вот такой ширины!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92080" y="3429001"/>
            <a:ext cx="216024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7" name="Picture 3" descr="C:\Users\Екатерина Сергеевна\Desktop\Праздник осени 2016\SAM_1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022" y="1786484"/>
            <a:ext cx="5831804" cy="4785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vatanplus.com/files/resources/original/57de24baa12911573bbf7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Дождь осенний льёт и льёт,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Погулять нам не даёт.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 неба капельки упали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 нам на праздник все попали!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 descr="C:\Users\Екатерина Сергеевна\Desktop\Праздник осени 2016\SAM_1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75536"/>
            <a:ext cx="7175720" cy="5182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nplus.com/files/resources/original/57de24baa12911573bbf7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Дождь покапал и прошёл,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Нам с друзьями – хорошо,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В хоровод скорей вставайте,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Танец дружбы начинайте!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9" name="Picture 3" descr="C:\Users\Екатерина Сергеевна\Desktop\Праздник осени 2016\SAM_1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4110038" cy="3314702"/>
          </a:xfrm>
          <a:prstGeom prst="rect">
            <a:avLst/>
          </a:prstGeom>
          <a:noFill/>
        </p:spPr>
      </p:pic>
      <p:pic>
        <p:nvPicPr>
          <p:cNvPr id="29700" name="Picture 4" descr="C:\Users\Екатерина Сергеевна\Desktop\Праздник осени 2016\SAM_1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786058"/>
            <a:ext cx="4038600" cy="3314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nplus.com/files/resources/original/57de24baa12911573bbf79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960440" cy="5890666"/>
          </a:xfrm>
        </p:spPr>
        <p:txBody>
          <a:bodyPr/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C:\Users\Екатерина Сергеевна\Desktop\Праздник осени 2016\SAM_11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156866">
            <a:off x="741515" y="683703"/>
            <a:ext cx="4289388" cy="58583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</Words>
  <Application>Microsoft Office PowerPoint</Application>
  <PresentationFormat>Экран (4:3)</PresentationFormat>
  <Paragraphs>16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Праздник осени</vt:lpstr>
      <vt:lpstr>Какая красивая осень Какой разноцветный ковёр И в гости сегодня  К нам праздник осенний пришёл!</vt:lpstr>
      <vt:lpstr>Если листики летят-этозначит листопад…                                                                                                  Осень ждали целый год.                                                                                                     Вот она уже идёт</vt:lpstr>
      <vt:lpstr>Веселись весь народ -  Осень в гости к нам идёт!</vt:lpstr>
      <vt:lpstr>А у нас есть огород Много в огороде овощей растёт! Вот такой ширины, Вот такой ширины!</vt:lpstr>
      <vt:lpstr>Дождь осенний льёт и льёт, Погулять нам не даёт. С неба капельки упали К нам на праздник все попали!</vt:lpstr>
      <vt:lpstr>    Дождь покапал и прошёл, Нам с друзьями – хорошо,  В хоровод скорей вставайте, Танец дружбы начинайте!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Сергеевна</dc:creator>
  <cp:lastModifiedBy>Детский Сад №239</cp:lastModifiedBy>
  <cp:revision>14</cp:revision>
  <dcterms:created xsi:type="dcterms:W3CDTF">2016-10-23T13:50:16Z</dcterms:created>
  <dcterms:modified xsi:type="dcterms:W3CDTF">2016-10-25T02:38:14Z</dcterms:modified>
</cp:coreProperties>
</file>