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33601"/>
            <a:ext cx="8458200" cy="39421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Какая красивая осень</a:t>
            </a:r>
            <a:b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какой разноцветный ковер!</a:t>
            </a:r>
            <a:b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И в гости сегодня, ребята</a:t>
            </a:r>
            <a:b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нам праздник осенний пришел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1371600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ОСЕНИ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7a212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24104"/>
            <a:ext cx="3276600" cy="2433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листочки поднимаем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над головой качаем.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Покачайся надо мной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листочек золотой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674908" cy="50061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Спрячемся все за листок.</a:t>
            </a:r>
            <a:b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 найдет нас ветерок.</a:t>
            </a:r>
            <a:b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 листочком мы сидим,</a:t>
            </a:r>
            <a:b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из-за листика глядим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Холодает с каждым днем,</a:t>
            </a:r>
            <a:b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очень зябко под дождем,</a:t>
            </a:r>
            <a:b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весь дрожу я весь промок</a:t>
            </a:r>
            <a:b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осиновый листок</a:t>
            </a:r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IMG_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55460">
            <a:off x="254021" y="2196690"/>
            <a:ext cx="3334083" cy="2500562"/>
          </a:xfrm>
        </p:spPr>
      </p:pic>
      <p:pic>
        <p:nvPicPr>
          <p:cNvPr id="5" name="Рисунок 4" descr="IMG_2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2564">
            <a:off x="5264231" y="2243030"/>
            <a:ext cx="3276600" cy="2457450"/>
          </a:xfrm>
          <a:prstGeom prst="rect">
            <a:avLst/>
          </a:prstGeom>
        </p:spPr>
      </p:pic>
      <p:pic>
        <p:nvPicPr>
          <p:cNvPr id="6" name="Рисунок 5" descr="depositphotos_20315973-Bunny-under-umbr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419601"/>
            <a:ext cx="2261867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грибами мы пойдем, и корзиночки возьмем. Сыроежки и маслята, собирайте их ребята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pic>
        <p:nvPicPr>
          <p:cNvPr id="6" name="Рисунок 5" descr="624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28194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Погуляли мы в лесу и встретили там рыжую Лису.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Какой на улице дождик пошел, хорошо что лиса с собой зонтик взяла.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IMG_2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«Гриб – Грибочек»</a:t>
            </a:r>
            <a:endParaRPr lang="ru-RU" dirty="0"/>
          </a:p>
        </p:txBody>
      </p:sp>
      <p:pic>
        <p:nvPicPr>
          <p:cNvPr id="5" name="Содержимое 4" descr="IMG_2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pic>
        <p:nvPicPr>
          <p:cNvPr id="6" name="Рисунок 5" descr="0_82ec4_89f81bfe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953000"/>
            <a:ext cx="10763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098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Спасибо за внимание!!!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zolotaja-os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457644" cy="38567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70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 Какая красивая осень       какой разноцветный ковер!        И в гости сегодня, ребята к нам праздник осенний пришел</vt:lpstr>
      <vt:lpstr>Мы листочки поднимаем и над головой качаем. Покачайся надо мной мой листочек золотой</vt:lpstr>
      <vt:lpstr>Спрячемся все за листок. Не найдет нас ветерок. За листочком мы сидим, из-за листика глядим.</vt:lpstr>
      <vt:lpstr>Холодает с каждым днем, очень зябко под дождем, весь дрожу я весь промок как осиновый листок!</vt:lpstr>
      <vt:lpstr>За грибами мы пойдем, и корзиночки возьмем. Сыроежки и маслята, собирайте их ребята</vt:lpstr>
      <vt:lpstr>Погуляли мы в лесу и встретили там рыжую Лису.</vt:lpstr>
      <vt:lpstr>Какой на улице дождик пошел, хорошо что лиса с собой зонтик взяла.</vt:lpstr>
      <vt:lpstr>                     «Гриб – Грибочек»</vt:lpstr>
      <vt:lpstr>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Какая красивая осень       какой разноцветный ковер!        И в гости сегодня, ребята к нам праздник осенний пришел</dc:title>
  <cp:lastModifiedBy>User</cp:lastModifiedBy>
  <cp:revision>6</cp:revision>
  <dcterms:modified xsi:type="dcterms:W3CDTF">2016-10-19T06:35:52Z</dcterms:modified>
</cp:coreProperties>
</file>