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0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3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25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24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57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2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3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7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83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16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31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1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8502-DBB2-4981-93DA-60931CA60AF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FDB8-F0A2-410F-9A34-8F2C33CEE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6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8101" y="1337481"/>
            <a:ext cx="6196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матери!</a:t>
            </a:r>
          </a:p>
          <a:p>
            <a:endParaRPr lang="ru-RU" sz="66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№9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136" y="0"/>
            <a:ext cx="795086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4981"/>
            <a:ext cx="4241136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1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072" y="-1"/>
            <a:ext cx="4414862" cy="3311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884" y="3439711"/>
            <a:ext cx="4415050" cy="3311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176" y="636955"/>
            <a:ext cx="5609582" cy="47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5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675" y="0"/>
            <a:ext cx="898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8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290" y="140624"/>
            <a:ext cx="4940488" cy="3678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36" y="140624"/>
            <a:ext cx="4963237" cy="3722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776" y="4349859"/>
            <a:ext cx="105824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нашем мире слово вечное, короткое , но самое сердечное.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прекрасное и доброе , оно простое и удобное,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душевное, любимое, ни с чем на свете не сравнимое: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МА-МА!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065" y="70680"/>
            <a:ext cx="5149755" cy="3862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206" y="74093"/>
            <a:ext cx="5145205" cy="3858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660" y="4831307"/>
            <a:ext cx="11397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мам на белом свете, всей душой их любят дети,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мама есть одна, всех дороже мне она.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она? Отвечу я :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мамочка моя!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227" y="2770496"/>
            <a:ext cx="6716967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6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Детский Сад №239</cp:lastModifiedBy>
  <cp:revision>6</cp:revision>
  <dcterms:created xsi:type="dcterms:W3CDTF">2016-12-02T14:30:04Z</dcterms:created>
  <dcterms:modified xsi:type="dcterms:W3CDTF">2016-12-05T07:02:54Z</dcterms:modified>
</cp:coreProperties>
</file>