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77" r:id="rId4"/>
    <p:sldId id="261" r:id="rId5"/>
    <p:sldId id="262" r:id="rId6"/>
    <p:sldId id="265" r:id="rId7"/>
    <p:sldId id="266" r:id="rId8"/>
    <p:sldId id="268" r:id="rId9"/>
    <p:sldId id="271" r:id="rId10"/>
    <p:sldId id="263" r:id="rId11"/>
    <p:sldId id="276" r:id="rId12"/>
    <p:sldId id="264" r:id="rId13"/>
    <p:sldId id="273" r:id="rId14"/>
    <p:sldId id="272" r:id="rId15"/>
    <p:sldId id="28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xt-12807-45413-sport dosug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02" y="-459432"/>
            <a:ext cx="9252520" cy="7317432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5805264"/>
            <a:ext cx="5364088" cy="10527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Презентация: 10 группа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Воспитатель: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Павлушина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Г.М.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Галина\Desktop\рмк\stikhi_o_sporte_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319" y="3917165"/>
            <a:ext cx="2747499" cy="19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1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Галина\Desktop\рмк\7dc0b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25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1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алина\Desktop\рмк\7157c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6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Галина\Desktop\рмк\7ba03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3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3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C:\Users\Галина\Desktop\рмк\678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72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0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Галина\Desktop\рмк\2860638_1479214595_582b05ad1a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Галина\Desktop\рмк\65532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72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5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Галина\Desktop\рмк\i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689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6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алина\Desktop\рмк\2860587_1479214072_582b03f2498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892100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0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алина\Desktop\рмк\784fd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Галина\Desktop\рмк\82a10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8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Галина\Desktop\рмк\7faac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8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Галина\Desktop\рмк\6ed2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Галина\Desktop\рмк\6d346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6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esktop\рмк\6b0ac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72500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7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рмк\752d0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4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13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Павлушин</dc:creator>
  <cp:lastModifiedBy>Детский Сад №239</cp:lastModifiedBy>
  <cp:revision>10</cp:revision>
  <dcterms:created xsi:type="dcterms:W3CDTF">2016-11-15T10:54:13Z</dcterms:created>
  <dcterms:modified xsi:type="dcterms:W3CDTF">2016-11-16T07:42:18Z</dcterms:modified>
</cp:coreProperties>
</file>