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F2A1D5-473B-4D52-92EB-8B7949017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4BB5-E87A-410E-B3DD-4AA2A2ABC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15AC5-B587-40A6-A530-AA7CEEB1B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7186E-5D25-43FC-BE8A-D9B5AA81D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BA044-3491-41A6-BD26-F8C0DD66A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F7D96-36EC-44C1-9D30-4D8614BF1A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1C16-9605-45D1-AF55-DC2B8692D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89FB-4C33-4AAC-A799-0136BD9F3F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E30DC-1628-4605-86B8-06C3BAE27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344B0-3226-4F14-8223-4D85F3CF3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A6624-3702-4E15-BB47-98531D895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283071-7F16-4A60-A71C-7EED8B51F3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196752"/>
            <a:ext cx="7488832" cy="2403699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Один день из жизни группы № 2 </a:t>
            </a:r>
            <a:b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«Гномики»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4653136"/>
            <a:ext cx="4248472" cy="1656184"/>
          </a:xfrm>
        </p:spPr>
        <p:txBody>
          <a:bodyPr/>
          <a:lstStyle/>
          <a:p>
            <a:endParaRPr lang="ru-RU" sz="24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Подготовила воспитатель Киндер Н.В.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5" name="Picture 7" descr="C:\Users\Владислав\Documents\128_6bac26f7f768ca377203be9f6f0f1b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088231" cy="4037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Спасибо за внимание!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Владислав\Documents\Новая папка\DSCN67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40166">
            <a:off x="346758" y="1214403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Владислав\Documents\Новая папка\DSCN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3547886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Владислав\Documents\Новая папка\DSCN6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80928"/>
            <a:ext cx="2144837" cy="381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Владислав\Documents\Новая папка\DSCN6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56991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C:\Users\Владислав\Documents\gn8844653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941168"/>
            <a:ext cx="2844428" cy="2069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Каждое утро все ребята нашей группы кушают кашу.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Владислав\Documents\Новая папка\DSCN6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43552">
            <a:off x="195207" y="1774228"/>
            <a:ext cx="4273590" cy="247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Владислав\Documents\Новая папка\DSCN6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82929">
            <a:off x="5905854" y="1653777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Владислав\Documents\Новая папка\DSCN6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18565"/>
            <a:ext cx="4547997" cy="255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Владислав\Documents\117409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1544"/>
            <a:ext cx="1728192" cy="1716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Поэтому на занятиях дети активны и любознательны.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Владислав\Documents\Новая папка\DSCN6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81184">
            <a:off x="334805" y="1748669"/>
            <a:ext cx="4346719" cy="244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Владислав\Documents\Новая папка\DSCN6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29183">
            <a:off x="6162746" y="1287724"/>
            <a:ext cx="2658945" cy="472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Владислав\Documents\Новая папка\DSCN6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7864">
            <a:off x="1706140" y="4190438"/>
            <a:ext cx="4264939" cy="239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Владислав\Documents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2088232" cy="166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Дети очень любят занятия по музыке.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Владислав\Documents\Новая папка\DSCN6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35149">
            <a:off x="55853" y="1587100"/>
            <a:ext cx="4327348" cy="243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Владислав\Documents\Новая папка\DSCN6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Владислав\Documents\Новая папка\DSCN6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Владислав\Documents\post_38_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75453"/>
            <a:ext cx="1656184" cy="2282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После вкусного обеда уставшие ребята укладываются спать.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Владислав\Documents\Новая папка\DSCN6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47173">
            <a:off x="395536" y="1340768"/>
            <a:ext cx="3606552" cy="270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Владислав\Documents\Новая папка\DSCN6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13514">
            <a:off x="4932040" y="1412776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Владислав\Documents\Новая папка\DSCN6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1116">
            <a:off x="755576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Владислав\Documents\Новая папка\DSCN6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2613">
            <a:off x="4715731" y="4017353"/>
            <a:ext cx="3541411" cy="265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Владислав\Documents\435598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96952"/>
            <a:ext cx="1222213" cy="1519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На полдник дети любят булочки и пироги.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Владислав\Documents\Новая папка\DSCN67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02158">
            <a:off x="209569" y="1204223"/>
            <a:ext cx="3654557" cy="274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Владислав\Documents\Новая папка\DSCN6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7812">
            <a:off x="5292080" y="126876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Владислав\Documents\Новая папка\DSCN6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457">
            <a:off x="803959" y="3994987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Владислав\Documents\Новая папка\DSCN6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0888">
            <a:off x="5436096" y="371703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В вечернее время любят поиграть в настольные игры.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Владислав\Documents\Новая папка\DSCN6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07008">
            <a:off x="70813" y="1931555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Владислав\Documents\Новая папка\DSCN6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37454">
            <a:off x="5579802" y="1287284"/>
            <a:ext cx="2832962" cy="377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Владислав\Documents\Новая папка\DSCN6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51184">
            <a:off x="2890265" y="328891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Владислав\Documents\121938077_gnom_veselcha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653136"/>
            <a:ext cx="1596952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Пока ребята ждут родителей, они сами пытаются быть мамами и папами.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Владислав\Documents\Новая папка\DSCN68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6571">
            <a:off x="208607" y="1563381"/>
            <a:ext cx="3558547" cy="266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Владислав\Documents\Новая папка\DSCN6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400914" cy="320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Владислав\Documents\Новая папка\DSCN6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6919">
            <a:off x="947206" y="4016005"/>
            <a:ext cx="3570329" cy="267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Владислав\Documents\Новая папка\DSCN6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524">
            <a:off x="5314129" y="3885179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Каждый день в нашей группе проходит незабываемо и интересно.</a:t>
            </a:r>
            <a:endParaRPr lang="ru-RU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Владислав\Documents\Новая папка\DSCN6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12377">
            <a:off x="779264" y="1600201"/>
            <a:ext cx="1965666" cy="26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Владислав\Documents\Новая папка\DSCN6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52915">
            <a:off x="5868144" y="1556792"/>
            <a:ext cx="2238896" cy="298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Владислав\Documents\Новая папка\DSCN6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Владислав\Documents\Новая папка\DSCN6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5511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Владислав\Documents\Новая папка\DSCN6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365104"/>
            <a:ext cx="3995936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Радуга'">
  <a:themeElements>
    <a:clrScheme name="OF_RU_RainBow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_RU_RainBow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_RU_RainBow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'Радуга'</Template>
  <TotalTime>58</TotalTime>
  <Words>88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Шаблон оформления 'Радуга'</vt:lpstr>
      <vt:lpstr>Один день из жизни группы № 2  «Гномики»</vt:lpstr>
      <vt:lpstr>Каждое утро все ребята нашей группы кушают кашу.</vt:lpstr>
      <vt:lpstr>Поэтому на занятиях дети активны и любознательны.</vt:lpstr>
      <vt:lpstr>Дети очень любят занятия по музыке.</vt:lpstr>
      <vt:lpstr>После вкусного обеда уставшие ребята укладываются спать.</vt:lpstr>
      <vt:lpstr>На полдник дети любят булочки и пироги.</vt:lpstr>
      <vt:lpstr>В вечернее время любят поиграть в настольные игры.</vt:lpstr>
      <vt:lpstr>Пока ребята ждут родителей, они сами пытаются быть мамами и папами.</vt:lpstr>
      <vt:lpstr>Каждый день в нашей группе проходит незабываемо и интересно.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группы № 2  «Гномики»</dc:title>
  <dc:creator>Владислав</dc:creator>
  <cp:lastModifiedBy>Владислав</cp:lastModifiedBy>
  <cp:revision>6</cp:revision>
  <dcterms:created xsi:type="dcterms:W3CDTF">2016-11-13T09:54:01Z</dcterms:created>
  <dcterms:modified xsi:type="dcterms:W3CDTF">2016-11-13T10:52:27Z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TC101080291049</vt:lpwstr>
  </property>
</Properties>
</file>