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ext-12807-45413-sport dosugp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8915400" cy="6705600"/>
          </a:xfrm>
          <a:prstGeom prst="rect">
            <a:avLst/>
          </a:prstGeom>
        </p:spPr>
      </p:pic>
      <p:pic>
        <p:nvPicPr>
          <p:cNvPr id="5" name="Рисунок 4" descr="chto_takoe_razvivayushhie_igry_i_igrushki_readmas.ru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4114800"/>
            <a:ext cx="2590800" cy="25469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184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Солнцу, небу улыбайся,</a:t>
            </a:r>
            <a:b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Быть приветливым старайся!</a:t>
            </a:r>
            <a:b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Руки в бок, теперь </a:t>
            </a: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наклоны</a:t>
            </a: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  <a:b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Слева ёлки, справа - клёны! </a:t>
            </a:r>
            <a:b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endParaRPr lang="ru-RU" sz="27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VgSveg7Ye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9360" y="1935163"/>
            <a:ext cx="5885279" cy="4389437"/>
          </a:xfrm>
        </p:spPr>
      </p:pic>
      <p:pic>
        <p:nvPicPr>
          <p:cNvPr id="5" name="Рисунок 4" descr="spo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0"/>
            <a:ext cx="2514600" cy="1885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Всем минуточку вниманья,</a:t>
            </a:r>
            <a:b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Начинаем приседанья:</a:t>
            </a:r>
            <a:b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Раз и два, раз и два:</a:t>
            </a:r>
            <a:b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Солнце в небе и трава! </a:t>
            </a:r>
            <a:endParaRPr lang="ru-RU" sz="3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4" name="Содержимое 3" descr="pGO8xsOgpgI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9360" y="1935163"/>
            <a:ext cx="5885279" cy="4389437"/>
          </a:xfrm>
        </p:spPr>
      </p:pic>
      <p:pic>
        <p:nvPicPr>
          <p:cNvPr id="5" name="Рисунок 4" descr="fiz-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09600"/>
            <a:ext cx="1959215" cy="14430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Мячик, мячик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Прыг да скок.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Улетел под потолок,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Высоко взлетел, упал,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В руки мячик я поймал.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uOmgWCU38U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9360" y="1935163"/>
            <a:ext cx="5885279" cy="4389437"/>
          </a:xfrm>
        </p:spPr>
      </p:pic>
      <p:pic>
        <p:nvPicPr>
          <p:cNvPr id="5" name="Рисунок 4" descr="deti_mac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0"/>
            <a:ext cx="2194079" cy="18623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base"/>
            <a:r>
              <a:rPr lang="ru-RU" sz="2800" dirty="0" smtClean="0"/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В руки мы возьмём скакалку,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Обруч, кубик или палку.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Все движения разучим,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Станем крепче мы и лучше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2n8sJg5CYl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9360" y="1935163"/>
            <a:ext cx="5885279" cy="4389437"/>
          </a:xfrm>
        </p:spPr>
      </p:pic>
      <p:pic>
        <p:nvPicPr>
          <p:cNvPr id="5" name="Рисунок 4" descr="330026694634_86703_image00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04800" y="533400"/>
            <a:ext cx="1727200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Раз – два,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Шире шаг!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Делай с нами так! </a:t>
            </a:r>
            <a:b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</a:b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GvqLr_5y3G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005316">
            <a:off x="304800" y="2514600"/>
            <a:ext cx="3985174" cy="2972276"/>
          </a:xfrm>
        </p:spPr>
      </p:pic>
      <p:pic>
        <p:nvPicPr>
          <p:cNvPr id="5" name="Рисунок 4" descr="NOzy06sldX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17857">
            <a:off x="4878557" y="2497377"/>
            <a:ext cx="4061162" cy="3028950"/>
          </a:xfrm>
          <a:prstGeom prst="rect">
            <a:avLst/>
          </a:prstGeom>
        </p:spPr>
      </p:pic>
      <p:pic>
        <p:nvPicPr>
          <p:cNvPr id="6" name="Рисунок 5" descr="ritmi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5370835"/>
            <a:ext cx="2667000" cy="1487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!</a:t>
            </a:r>
            <a:r>
              <a:rPr lang="ru-RU" sz="2800" dirty="0" smtClean="0"/>
              <a:t> </a:t>
            </a:r>
            <a:br>
              <a:rPr lang="ru-RU" sz="2800" dirty="0" smtClean="0"/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А теперь мы полетаем,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Словно птицы в небе стаей!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Полетели, полетели,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А теперь опять присели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SsGGNxywI4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9360" y="1935163"/>
            <a:ext cx="5885279" cy="4389437"/>
          </a:xfrm>
        </p:spPr>
      </p:pic>
      <p:pic>
        <p:nvPicPr>
          <p:cNvPr id="5" name="Рисунок 4" descr="chto_takoe_razvivayushhie_igry_i_igrushki_readmas.ru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1627746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внимание!!!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b-9-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2057400"/>
            <a:ext cx="5193792" cy="437997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</TotalTime>
  <Words>13</Words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 Солнцу, небу улыбайся, Быть приветливым старайся! Руки в бок, теперь наклоны: Слева ёлки, справа - клёны!  </vt:lpstr>
      <vt:lpstr>   Всем минуточку вниманья, Начинаем приседанья: Раз и два, раз и два: Солнце в небе и трава! </vt:lpstr>
      <vt:lpstr>Мячик, мячик Прыг да скок. Улетел под потолок, Высоко взлетел, упал, В руки мячик я поймал.</vt:lpstr>
      <vt:lpstr>. В руки мы возьмём скакалку, Обруч, кубик или палку. Все движения разучим, Станем крепче мы и лучше</vt:lpstr>
      <vt:lpstr>Раз – два, Шире шаг! Делай с нами так!  </vt:lpstr>
      <vt:lpstr>!  А теперь мы полетаем, Словно птицы в небе стаей! Полетели, полетели, А теперь опять присели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6</cp:revision>
  <dcterms:modified xsi:type="dcterms:W3CDTF">2016-10-27T03:31:02Z</dcterms:modified>
</cp:coreProperties>
</file>